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109"/>
  </p:notesMasterIdLst>
  <p:handoutMasterIdLst>
    <p:handoutMasterId r:id="rId110"/>
  </p:handoutMasterIdLst>
  <p:sldIdLst>
    <p:sldId id="365" r:id="rId2"/>
    <p:sldId id="366" r:id="rId3"/>
    <p:sldId id="450" r:id="rId4"/>
    <p:sldId id="368" r:id="rId5"/>
    <p:sldId id="464" r:id="rId6"/>
    <p:sldId id="370" r:id="rId7"/>
    <p:sldId id="463" r:id="rId8"/>
    <p:sldId id="458" r:id="rId9"/>
    <p:sldId id="460" r:id="rId10"/>
    <p:sldId id="461" r:id="rId11"/>
    <p:sldId id="462" r:id="rId12"/>
    <p:sldId id="474" r:id="rId13"/>
    <p:sldId id="477" r:id="rId14"/>
    <p:sldId id="514" r:id="rId15"/>
    <p:sldId id="475" r:id="rId16"/>
    <p:sldId id="518" r:id="rId17"/>
    <p:sldId id="517" r:id="rId18"/>
    <p:sldId id="519" r:id="rId19"/>
    <p:sldId id="505" r:id="rId20"/>
    <p:sldId id="476" r:id="rId21"/>
    <p:sldId id="480" r:id="rId22"/>
    <p:sldId id="482" r:id="rId23"/>
    <p:sldId id="574" r:id="rId24"/>
    <p:sldId id="575" r:id="rId25"/>
    <p:sldId id="465" r:id="rId26"/>
    <p:sldId id="557" r:id="rId27"/>
    <p:sldId id="558" r:id="rId28"/>
    <p:sldId id="559" r:id="rId29"/>
    <p:sldId id="560" r:id="rId30"/>
    <p:sldId id="562" r:id="rId31"/>
    <p:sldId id="563" r:id="rId32"/>
    <p:sldId id="564" r:id="rId33"/>
    <p:sldId id="565" r:id="rId34"/>
    <p:sldId id="566" r:id="rId35"/>
    <p:sldId id="568" r:id="rId36"/>
    <p:sldId id="454" r:id="rId37"/>
    <p:sldId id="471" r:id="rId38"/>
    <p:sldId id="595" r:id="rId39"/>
    <p:sldId id="485" r:id="rId40"/>
    <p:sldId id="622" r:id="rId41"/>
    <p:sldId id="599" r:id="rId42"/>
    <p:sldId id="486" r:id="rId43"/>
    <p:sldId id="487" r:id="rId44"/>
    <p:sldId id="489" r:id="rId45"/>
    <p:sldId id="495" r:id="rId46"/>
    <p:sldId id="593" r:id="rId47"/>
    <p:sldId id="596" r:id="rId48"/>
    <p:sldId id="490" r:id="rId49"/>
    <p:sldId id="597" r:id="rId50"/>
    <p:sldId id="598" r:id="rId51"/>
    <p:sldId id="392" r:id="rId52"/>
    <p:sldId id="600" r:id="rId53"/>
    <p:sldId id="494" r:id="rId54"/>
    <p:sldId id="571" r:id="rId55"/>
    <p:sldId id="508" r:id="rId56"/>
    <p:sldId id="509" r:id="rId57"/>
    <p:sldId id="513" r:id="rId58"/>
    <p:sldId id="496" r:id="rId59"/>
    <p:sldId id="497" r:id="rId60"/>
    <p:sldId id="456" r:id="rId61"/>
    <p:sldId id="472" r:id="rId62"/>
    <p:sldId id="521" r:id="rId63"/>
    <p:sldId id="522" r:id="rId64"/>
    <p:sldId id="523" r:id="rId65"/>
    <p:sldId id="524" r:id="rId66"/>
    <p:sldId id="525" r:id="rId67"/>
    <p:sldId id="526" r:id="rId68"/>
    <p:sldId id="610" r:id="rId69"/>
    <p:sldId id="527" r:id="rId70"/>
    <p:sldId id="528" r:id="rId71"/>
    <p:sldId id="529" r:id="rId72"/>
    <p:sldId id="530" r:id="rId73"/>
    <p:sldId id="531" r:id="rId74"/>
    <p:sldId id="532" r:id="rId75"/>
    <p:sldId id="533" r:id="rId76"/>
    <p:sldId id="534" r:id="rId77"/>
    <p:sldId id="535" r:id="rId78"/>
    <p:sldId id="592" r:id="rId79"/>
    <p:sldId id="537" r:id="rId80"/>
    <p:sldId id="536" r:id="rId81"/>
    <p:sldId id="538" r:id="rId82"/>
    <p:sldId id="539" r:id="rId83"/>
    <p:sldId id="540" r:id="rId84"/>
    <p:sldId id="541" r:id="rId85"/>
    <p:sldId id="542" r:id="rId86"/>
    <p:sldId id="543" r:id="rId87"/>
    <p:sldId id="578" r:id="rId88"/>
    <p:sldId id="579" r:id="rId89"/>
    <p:sldId id="590" r:id="rId90"/>
    <p:sldId id="457" r:id="rId91"/>
    <p:sldId id="473" r:id="rId92"/>
    <p:sldId id="498" r:id="rId93"/>
    <p:sldId id="520" r:id="rId94"/>
    <p:sldId id="573" r:id="rId95"/>
    <p:sldId id="499" r:id="rId96"/>
    <p:sldId id="500" r:id="rId97"/>
    <p:sldId id="502" r:id="rId98"/>
    <p:sldId id="503" r:id="rId99"/>
    <p:sldId id="506" r:id="rId100"/>
    <p:sldId id="594" r:id="rId101"/>
    <p:sldId id="507" r:id="rId102"/>
    <p:sldId id="570" r:id="rId103"/>
    <p:sldId id="577" r:id="rId104"/>
    <p:sldId id="589" r:id="rId105"/>
    <p:sldId id="586" r:id="rId106"/>
    <p:sldId id="588" r:id="rId107"/>
    <p:sldId id="449" r:id="rId108"/>
  </p:sldIdLst>
  <p:sldSz cx="12198350" cy="6858000"/>
  <p:notesSz cx="6799263" cy="9929813"/>
  <p:defaultTextStyle>
    <a:defPPr>
      <a:defRPr lang="en-US"/>
    </a:defPPr>
    <a:lvl1pPr marL="0" algn="l" defTabSz="952805" rtl="0" eaLnBrk="1" latinLnBrk="0" hangingPunct="1">
      <a:defRPr sz="1900" kern="1200">
        <a:solidFill>
          <a:schemeClr val="tx1"/>
        </a:solidFill>
        <a:latin typeface="+mn-lt"/>
        <a:ea typeface="+mn-ea"/>
        <a:cs typeface="+mn-cs"/>
      </a:defRPr>
    </a:lvl1pPr>
    <a:lvl2pPr marL="476402" algn="l" defTabSz="952805" rtl="0" eaLnBrk="1" latinLnBrk="0" hangingPunct="1">
      <a:defRPr sz="1900" kern="1200">
        <a:solidFill>
          <a:schemeClr val="tx1"/>
        </a:solidFill>
        <a:latin typeface="+mn-lt"/>
        <a:ea typeface="+mn-ea"/>
        <a:cs typeface="+mn-cs"/>
      </a:defRPr>
    </a:lvl2pPr>
    <a:lvl3pPr marL="952805" algn="l" defTabSz="952805" rtl="0" eaLnBrk="1" latinLnBrk="0" hangingPunct="1">
      <a:defRPr sz="1900" kern="1200">
        <a:solidFill>
          <a:schemeClr val="tx1"/>
        </a:solidFill>
        <a:latin typeface="+mn-lt"/>
        <a:ea typeface="+mn-ea"/>
        <a:cs typeface="+mn-cs"/>
      </a:defRPr>
    </a:lvl3pPr>
    <a:lvl4pPr marL="1429207" algn="l" defTabSz="952805" rtl="0" eaLnBrk="1" latinLnBrk="0" hangingPunct="1">
      <a:defRPr sz="1900" kern="1200">
        <a:solidFill>
          <a:schemeClr val="tx1"/>
        </a:solidFill>
        <a:latin typeface="+mn-lt"/>
        <a:ea typeface="+mn-ea"/>
        <a:cs typeface="+mn-cs"/>
      </a:defRPr>
    </a:lvl4pPr>
    <a:lvl5pPr marL="1905610" algn="l" defTabSz="952805" rtl="0" eaLnBrk="1" latinLnBrk="0" hangingPunct="1">
      <a:defRPr sz="1900" kern="1200">
        <a:solidFill>
          <a:schemeClr val="tx1"/>
        </a:solidFill>
        <a:latin typeface="+mn-lt"/>
        <a:ea typeface="+mn-ea"/>
        <a:cs typeface="+mn-cs"/>
      </a:defRPr>
    </a:lvl5pPr>
    <a:lvl6pPr marL="2382012" algn="l" defTabSz="952805" rtl="0" eaLnBrk="1" latinLnBrk="0" hangingPunct="1">
      <a:defRPr sz="1900" kern="1200">
        <a:solidFill>
          <a:schemeClr val="tx1"/>
        </a:solidFill>
        <a:latin typeface="+mn-lt"/>
        <a:ea typeface="+mn-ea"/>
        <a:cs typeface="+mn-cs"/>
      </a:defRPr>
    </a:lvl6pPr>
    <a:lvl7pPr marL="2858414" algn="l" defTabSz="952805" rtl="0" eaLnBrk="1" latinLnBrk="0" hangingPunct="1">
      <a:defRPr sz="1900" kern="1200">
        <a:solidFill>
          <a:schemeClr val="tx1"/>
        </a:solidFill>
        <a:latin typeface="+mn-lt"/>
        <a:ea typeface="+mn-ea"/>
        <a:cs typeface="+mn-cs"/>
      </a:defRPr>
    </a:lvl7pPr>
    <a:lvl8pPr marL="3334817" algn="l" defTabSz="952805" rtl="0" eaLnBrk="1" latinLnBrk="0" hangingPunct="1">
      <a:defRPr sz="1900" kern="1200">
        <a:solidFill>
          <a:schemeClr val="tx1"/>
        </a:solidFill>
        <a:latin typeface="+mn-lt"/>
        <a:ea typeface="+mn-ea"/>
        <a:cs typeface="+mn-cs"/>
      </a:defRPr>
    </a:lvl8pPr>
    <a:lvl9pPr marL="3811219" algn="l" defTabSz="952805"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C38"/>
    <a:srgbClr val="E51937"/>
    <a:srgbClr val="970026"/>
    <a:srgbClr val="B8002E"/>
    <a:srgbClr val="00B0F0"/>
    <a:srgbClr val="FA4C06"/>
    <a:srgbClr val="2D000B"/>
    <a:srgbClr val="512631"/>
    <a:srgbClr val="2A000A"/>
    <a:srgbClr val="3F00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8E9F2D-B466-4C95-9B35-B6617641994A}" v="5" dt="2024-10-18T11:56:50.00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8" autoAdjust="0"/>
    <p:restoredTop sz="91363" autoAdjust="0"/>
  </p:normalViewPr>
  <p:slideViewPr>
    <p:cSldViewPr snapToGrid="0">
      <p:cViewPr varScale="1">
        <p:scale>
          <a:sx n="147" d="100"/>
          <a:sy n="147" d="100"/>
        </p:scale>
        <p:origin x="304" y="100"/>
      </p:cViewPr>
      <p:guideLst>
        <p:guide orient="horz" pos="2160"/>
        <p:guide pos="3843"/>
      </p:guideLst>
    </p:cSldViewPr>
  </p:slideViewPr>
  <p:outlineViewPr>
    <p:cViewPr>
      <p:scale>
        <a:sx n="33" d="100"/>
        <a:sy n="33" d="100"/>
      </p:scale>
      <p:origin x="0" y="-38406"/>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77" d="100"/>
          <a:sy n="77" d="100"/>
        </p:scale>
        <p:origin x="4002"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handoutMaster" Target="handoutMasters/handoutMaster1.xml"/><Relationship Id="rId115"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rey de la Mar" userId="637382b384483aff" providerId="LiveId" clId="{EFFCC23C-4359-44BF-A8B4-EFAA0B33AA38}"/>
    <pc:docChg chg="custSel addSld delSld modSld sldOrd">
      <pc:chgData name="Jeffrey de la Mar" userId="637382b384483aff" providerId="LiveId" clId="{EFFCC23C-4359-44BF-A8B4-EFAA0B33AA38}" dt="2023-12-05T11:26:09.618" v="200"/>
      <pc:docMkLst>
        <pc:docMk/>
      </pc:docMkLst>
      <pc:sldChg chg="delSp modSp mod">
        <pc:chgData name="Jeffrey de la Mar" userId="637382b384483aff" providerId="LiveId" clId="{EFFCC23C-4359-44BF-A8B4-EFAA0B33AA38}" dt="2023-11-20T10:23:29.765" v="97" actId="403"/>
        <pc:sldMkLst>
          <pc:docMk/>
          <pc:sldMk cId="317207238" sldId="365"/>
        </pc:sldMkLst>
        <pc:spChg chg="mod">
          <ac:chgData name="Jeffrey de la Mar" userId="637382b384483aff" providerId="LiveId" clId="{EFFCC23C-4359-44BF-A8B4-EFAA0B33AA38}" dt="2023-11-20T10:23:29.765" v="97" actId="403"/>
          <ac:spMkLst>
            <pc:docMk/>
            <pc:sldMk cId="317207238" sldId="365"/>
            <ac:spMk id="5" creationId="{6407BE05-D693-469C-A0E7-AB70561ECD90}"/>
          </ac:spMkLst>
        </pc:spChg>
        <pc:spChg chg="del mod">
          <ac:chgData name="Jeffrey de la Mar" userId="637382b384483aff" providerId="LiveId" clId="{EFFCC23C-4359-44BF-A8B4-EFAA0B33AA38}" dt="2023-11-20T10:23:18.301" v="95" actId="478"/>
          <ac:spMkLst>
            <pc:docMk/>
            <pc:sldMk cId="317207238" sldId="365"/>
            <ac:spMk id="10" creationId="{00000000-0000-0000-0000-000000000000}"/>
          </ac:spMkLst>
        </pc:spChg>
        <pc:picChg chg="mod">
          <ac:chgData name="Jeffrey de la Mar" userId="637382b384483aff" providerId="LiveId" clId="{EFFCC23C-4359-44BF-A8B4-EFAA0B33AA38}" dt="2023-11-20T10:23:22.553" v="96" actId="1076"/>
          <ac:picMkLst>
            <pc:docMk/>
            <pc:sldMk cId="317207238" sldId="365"/>
            <ac:picMk id="1026" creationId="{FEED9770-D38E-4818-94B6-8DA0B26A015E}"/>
          </ac:picMkLst>
        </pc:picChg>
      </pc:sldChg>
      <pc:sldChg chg="modSp mod">
        <pc:chgData name="Jeffrey de la Mar" userId="637382b384483aff" providerId="LiveId" clId="{EFFCC23C-4359-44BF-A8B4-EFAA0B33AA38}" dt="2023-11-20T10:39:55.764" v="130" actId="20577"/>
        <pc:sldMkLst>
          <pc:docMk/>
          <pc:sldMk cId="180714952" sldId="366"/>
        </pc:sldMkLst>
        <pc:spChg chg="mod">
          <ac:chgData name="Jeffrey de la Mar" userId="637382b384483aff" providerId="LiveId" clId="{EFFCC23C-4359-44BF-A8B4-EFAA0B33AA38}" dt="2023-11-20T10:39:55.764" v="130" actId="20577"/>
          <ac:spMkLst>
            <pc:docMk/>
            <pc:sldMk cId="180714952" sldId="366"/>
            <ac:spMk id="12" creationId="{00000000-0000-0000-0000-000000000000}"/>
          </ac:spMkLst>
        </pc:spChg>
      </pc:sldChg>
      <pc:sldChg chg="modSp mod">
        <pc:chgData name="Jeffrey de la Mar" userId="637382b384483aff" providerId="LiveId" clId="{EFFCC23C-4359-44BF-A8B4-EFAA0B33AA38}" dt="2023-11-20T10:01:06.551" v="32" actId="20577"/>
        <pc:sldMkLst>
          <pc:docMk/>
          <pc:sldMk cId="2924167111" sldId="458"/>
        </pc:sldMkLst>
        <pc:spChg chg="mod">
          <ac:chgData name="Jeffrey de la Mar" userId="637382b384483aff" providerId="LiveId" clId="{EFFCC23C-4359-44BF-A8B4-EFAA0B33AA38}" dt="2023-11-20T10:01:06.551" v="32" actId="20577"/>
          <ac:spMkLst>
            <pc:docMk/>
            <pc:sldMk cId="2924167111" sldId="458"/>
            <ac:spMk id="3" creationId="{2AC3BA35-D041-46D8-8D65-D567B9A61A5E}"/>
          </ac:spMkLst>
        </pc:spChg>
      </pc:sldChg>
      <pc:sldChg chg="modSp mod">
        <pc:chgData name="Jeffrey de la Mar" userId="637382b384483aff" providerId="LiveId" clId="{EFFCC23C-4359-44BF-A8B4-EFAA0B33AA38}" dt="2023-11-20T10:03:42.321" v="33" actId="20577"/>
        <pc:sldMkLst>
          <pc:docMk/>
          <pc:sldMk cId="523162849" sldId="514"/>
        </pc:sldMkLst>
        <pc:spChg chg="mod">
          <ac:chgData name="Jeffrey de la Mar" userId="637382b384483aff" providerId="LiveId" clId="{EFFCC23C-4359-44BF-A8B4-EFAA0B33AA38}" dt="2023-11-20T10:03:42.321" v="33" actId="20577"/>
          <ac:spMkLst>
            <pc:docMk/>
            <pc:sldMk cId="523162849" sldId="514"/>
            <ac:spMk id="3" creationId="{C7EF6A2A-08F3-4002-974C-F44A8EE19846}"/>
          </ac:spMkLst>
        </pc:spChg>
      </pc:sldChg>
      <pc:sldChg chg="addSp modSp">
        <pc:chgData name="Jeffrey de la Mar" userId="637382b384483aff" providerId="LiveId" clId="{EFFCC23C-4359-44BF-A8B4-EFAA0B33AA38}" dt="2023-11-27T14:19:03.607" v="157"/>
        <pc:sldMkLst>
          <pc:docMk/>
          <pc:sldMk cId="2431725473" sldId="517"/>
        </pc:sldMkLst>
        <pc:spChg chg="add mod">
          <ac:chgData name="Jeffrey de la Mar" userId="637382b384483aff" providerId="LiveId" clId="{EFFCC23C-4359-44BF-A8B4-EFAA0B33AA38}" dt="2023-11-27T14:19:03.607" v="157"/>
          <ac:spMkLst>
            <pc:docMk/>
            <pc:sldMk cId="2431725473" sldId="517"/>
            <ac:spMk id="4" creationId="{CF81EFC1-5B80-4356-79AE-A0D35BD73784}"/>
          </ac:spMkLst>
        </pc:spChg>
        <pc:spChg chg="add mod">
          <ac:chgData name="Jeffrey de la Mar" userId="637382b384483aff" providerId="LiveId" clId="{EFFCC23C-4359-44BF-A8B4-EFAA0B33AA38}" dt="2023-11-27T14:19:03.607" v="157"/>
          <ac:spMkLst>
            <pc:docMk/>
            <pc:sldMk cId="2431725473" sldId="517"/>
            <ac:spMk id="5" creationId="{67AB5B60-4851-1565-12C9-F242E752AA60}"/>
          </ac:spMkLst>
        </pc:spChg>
      </pc:sldChg>
      <pc:sldChg chg="addSp modSp mod">
        <pc:chgData name="Jeffrey de la Mar" userId="637382b384483aff" providerId="LiveId" clId="{EFFCC23C-4359-44BF-A8B4-EFAA0B33AA38}" dt="2023-11-27T14:18:49.883" v="156" actId="114"/>
        <pc:sldMkLst>
          <pc:docMk/>
          <pc:sldMk cId="4104294512" sldId="518"/>
        </pc:sldMkLst>
        <pc:spChg chg="add mod">
          <ac:chgData name="Jeffrey de la Mar" userId="637382b384483aff" providerId="LiveId" clId="{EFFCC23C-4359-44BF-A8B4-EFAA0B33AA38}" dt="2023-11-27T14:18:49.883" v="156" actId="114"/>
          <ac:spMkLst>
            <pc:docMk/>
            <pc:sldMk cId="4104294512" sldId="518"/>
            <ac:spMk id="4" creationId="{E214BC0C-D491-0BB1-AEAB-D48EF468F0FE}"/>
          </ac:spMkLst>
        </pc:spChg>
        <pc:spChg chg="add mod">
          <ac:chgData name="Jeffrey de la Mar" userId="637382b384483aff" providerId="LiveId" clId="{EFFCC23C-4359-44BF-A8B4-EFAA0B33AA38}" dt="2023-11-27T14:18:45.264" v="155" actId="114"/>
          <ac:spMkLst>
            <pc:docMk/>
            <pc:sldMk cId="4104294512" sldId="518"/>
            <ac:spMk id="5" creationId="{0A8CBC71-E50A-71BF-A653-705C53EC037D}"/>
          </ac:spMkLst>
        </pc:spChg>
      </pc:sldChg>
      <pc:sldChg chg="modSp mod">
        <pc:chgData name="Jeffrey de la Mar" userId="637382b384483aff" providerId="LiveId" clId="{EFFCC23C-4359-44BF-A8B4-EFAA0B33AA38}" dt="2023-10-24T12:20:40.671" v="11" actId="20577"/>
        <pc:sldMkLst>
          <pc:docMk/>
          <pc:sldMk cId="1496358315" sldId="521"/>
        </pc:sldMkLst>
        <pc:spChg chg="mod">
          <ac:chgData name="Jeffrey de la Mar" userId="637382b384483aff" providerId="LiveId" clId="{EFFCC23C-4359-44BF-A8B4-EFAA0B33AA38}" dt="2023-10-24T12:20:40.671" v="11" actId="20577"/>
          <ac:spMkLst>
            <pc:docMk/>
            <pc:sldMk cId="1496358315" sldId="521"/>
            <ac:spMk id="3" creationId="{2B69260A-D1F6-412D-BA52-870DC787562F}"/>
          </ac:spMkLst>
        </pc:spChg>
      </pc:sldChg>
      <pc:sldChg chg="modSp mod">
        <pc:chgData name="Jeffrey de la Mar" userId="637382b384483aff" providerId="LiveId" clId="{EFFCC23C-4359-44BF-A8B4-EFAA0B33AA38}" dt="2023-10-24T12:18:51.947" v="9" actId="20577"/>
        <pc:sldMkLst>
          <pc:docMk/>
          <pc:sldMk cId="1687760678" sldId="522"/>
        </pc:sldMkLst>
        <pc:spChg chg="mod">
          <ac:chgData name="Jeffrey de la Mar" userId="637382b384483aff" providerId="LiveId" clId="{EFFCC23C-4359-44BF-A8B4-EFAA0B33AA38}" dt="2023-10-24T12:18:51.947" v="9" actId="20577"/>
          <ac:spMkLst>
            <pc:docMk/>
            <pc:sldMk cId="1687760678" sldId="522"/>
            <ac:spMk id="3" creationId="{2B69260A-D1F6-412D-BA52-870DC787562F}"/>
          </ac:spMkLst>
        </pc:spChg>
      </pc:sldChg>
      <pc:sldChg chg="modNotesTx">
        <pc:chgData name="Jeffrey de la Mar" userId="637382b384483aff" providerId="LiveId" clId="{EFFCC23C-4359-44BF-A8B4-EFAA0B33AA38}" dt="2023-12-04T14:23:49.534" v="158" actId="20577"/>
        <pc:sldMkLst>
          <pc:docMk/>
          <pc:sldMk cId="3273083850" sldId="523"/>
        </pc:sldMkLst>
      </pc:sldChg>
      <pc:sldChg chg="modSp mod">
        <pc:chgData name="Jeffrey de la Mar" userId="637382b384483aff" providerId="LiveId" clId="{EFFCC23C-4359-44BF-A8B4-EFAA0B33AA38}" dt="2023-10-24T12:21:25.614" v="16" actId="20577"/>
        <pc:sldMkLst>
          <pc:docMk/>
          <pc:sldMk cId="2086780597" sldId="529"/>
        </pc:sldMkLst>
        <pc:spChg chg="mod">
          <ac:chgData name="Jeffrey de la Mar" userId="637382b384483aff" providerId="LiveId" clId="{EFFCC23C-4359-44BF-A8B4-EFAA0B33AA38}" dt="2023-10-24T12:21:25.614" v="16" actId="20577"/>
          <ac:spMkLst>
            <pc:docMk/>
            <pc:sldMk cId="2086780597" sldId="529"/>
            <ac:spMk id="3" creationId="{2B69260A-D1F6-412D-BA52-870DC787562F}"/>
          </ac:spMkLst>
        </pc:spChg>
      </pc:sldChg>
      <pc:sldChg chg="modSp mod">
        <pc:chgData name="Jeffrey de la Mar" userId="637382b384483aff" providerId="LiveId" clId="{EFFCC23C-4359-44BF-A8B4-EFAA0B33AA38}" dt="2023-12-04T14:31:13.036" v="198" actId="20577"/>
        <pc:sldMkLst>
          <pc:docMk/>
          <pc:sldMk cId="2645861977" sldId="536"/>
        </pc:sldMkLst>
        <pc:spChg chg="mod">
          <ac:chgData name="Jeffrey de la Mar" userId="637382b384483aff" providerId="LiveId" clId="{EFFCC23C-4359-44BF-A8B4-EFAA0B33AA38}" dt="2023-12-04T14:31:13.036" v="198" actId="20577"/>
          <ac:spMkLst>
            <pc:docMk/>
            <pc:sldMk cId="2645861977" sldId="536"/>
            <ac:spMk id="3" creationId="{2B69260A-D1F6-412D-BA52-870DC787562F}"/>
          </ac:spMkLst>
        </pc:spChg>
      </pc:sldChg>
      <pc:sldChg chg="modSp mod">
        <pc:chgData name="Jeffrey de la Mar" userId="637382b384483aff" providerId="LiveId" clId="{EFFCC23C-4359-44BF-A8B4-EFAA0B33AA38}" dt="2023-11-20T10:17:00.065" v="51" actId="20577"/>
        <pc:sldMkLst>
          <pc:docMk/>
          <pc:sldMk cId="2281103417" sldId="560"/>
        </pc:sldMkLst>
        <pc:spChg chg="mod">
          <ac:chgData name="Jeffrey de la Mar" userId="637382b384483aff" providerId="LiveId" clId="{EFFCC23C-4359-44BF-A8B4-EFAA0B33AA38}" dt="2023-11-20T10:17:00.065" v="51" actId="20577"/>
          <ac:spMkLst>
            <pc:docMk/>
            <pc:sldMk cId="2281103417" sldId="560"/>
            <ac:spMk id="3" creationId="{2AC3BA35-D041-46D8-8D65-D567B9A61A5E}"/>
          </ac:spMkLst>
        </pc:spChg>
      </pc:sldChg>
      <pc:sldChg chg="ord">
        <pc:chgData name="Jeffrey de la Mar" userId="637382b384483aff" providerId="LiveId" clId="{EFFCC23C-4359-44BF-A8B4-EFAA0B33AA38}" dt="2023-12-05T11:26:09.618" v="200"/>
        <pc:sldMkLst>
          <pc:docMk/>
          <pc:sldMk cId="2258567495" sldId="570"/>
        </pc:sldMkLst>
      </pc:sldChg>
      <pc:sldChg chg="del">
        <pc:chgData name="Jeffrey de la Mar" userId="637382b384483aff" providerId="LiveId" clId="{EFFCC23C-4359-44BF-A8B4-EFAA0B33AA38}" dt="2023-11-14T10:41:01.489" v="17" actId="47"/>
        <pc:sldMkLst>
          <pc:docMk/>
          <pc:sldMk cId="2576686898" sldId="576"/>
        </pc:sldMkLst>
      </pc:sldChg>
      <pc:sldChg chg="addSp delSp modSp add mod">
        <pc:chgData name="Jeffrey de la Mar" userId="637382b384483aff" providerId="LiveId" clId="{EFFCC23C-4359-44BF-A8B4-EFAA0B33AA38}" dt="2023-11-20T10:11:39.714" v="45" actId="1076"/>
        <pc:sldMkLst>
          <pc:docMk/>
          <pc:sldMk cId="3303081316" sldId="596"/>
        </pc:sldMkLst>
        <pc:picChg chg="del">
          <ac:chgData name="Jeffrey de la Mar" userId="637382b384483aff" providerId="LiveId" clId="{EFFCC23C-4359-44BF-A8B4-EFAA0B33AA38}" dt="2023-11-20T10:09:12.668" v="35" actId="478"/>
          <ac:picMkLst>
            <pc:docMk/>
            <pc:sldMk cId="3303081316" sldId="596"/>
            <ac:picMk id="3" creationId="{36FD3032-5678-493F-9400-0C1C88B375B7}"/>
          </ac:picMkLst>
        </pc:picChg>
        <pc:picChg chg="add del mod">
          <ac:chgData name="Jeffrey de la Mar" userId="637382b384483aff" providerId="LiveId" clId="{EFFCC23C-4359-44BF-A8B4-EFAA0B33AA38}" dt="2023-11-20T10:11:30.851" v="41" actId="478"/>
          <ac:picMkLst>
            <pc:docMk/>
            <pc:sldMk cId="3303081316" sldId="596"/>
            <ac:picMk id="5" creationId="{016CAA61-5B92-ED67-67AC-5662C877F6B7}"/>
          </ac:picMkLst>
        </pc:picChg>
        <pc:picChg chg="add mod">
          <ac:chgData name="Jeffrey de la Mar" userId="637382b384483aff" providerId="LiveId" clId="{EFFCC23C-4359-44BF-A8B4-EFAA0B33AA38}" dt="2023-11-20T10:11:39.714" v="45" actId="1076"/>
          <ac:picMkLst>
            <pc:docMk/>
            <pc:sldMk cId="3303081316" sldId="596"/>
            <ac:picMk id="7" creationId="{199483FF-B754-2CBE-3D25-A361C4B7B15C}"/>
          </ac:picMkLst>
        </pc:picChg>
      </pc:sldChg>
    </pc:docChg>
  </pc:docChgLst>
  <pc:docChgLst>
    <pc:chgData name="Jeffrey Mar" userId="6f06d9f0-e44e-448d-b63b-bf16dde752b9" providerId="ADAL" clId="{243F99C6-2B3A-49EB-B8BB-1F50144B280F}"/>
    <pc:docChg chg="undo custSel addSld delSld modSld">
      <pc:chgData name="Jeffrey Mar" userId="6f06d9f0-e44e-448d-b63b-bf16dde752b9" providerId="ADAL" clId="{243F99C6-2B3A-49EB-B8BB-1F50144B280F}" dt="2021-03-22T19:21:47.047" v="296" actId="1076"/>
      <pc:docMkLst>
        <pc:docMk/>
      </pc:docMkLst>
      <pc:sldChg chg="modSp mod">
        <pc:chgData name="Jeffrey Mar" userId="6f06d9f0-e44e-448d-b63b-bf16dde752b9" providerId="ADAL" clId="{243F99C6-2B3A-49EB-B8BB-1F50144B280F}" dt="2021-03-22T18:47:47.791" v="266" actId="20577"/>
        <pc:sldMkLst>
          <pc:docMk/>
          <pc:sldMk cId="180714952" sldId="366"/>
        </pc:sldMkLst>
        <pc:spChg chg="mod">
          <ac:chgData name="Jeffrey Mar" userId="6f06d9f0-e44e-448d-b63b-bf16dde752b9" providerId="ADAL" clId="{243F99C6-2B3A-49EB-B8BB-1F50144B280F}" dt="2021-03-22T18:47:47.791" v="266" actId="20577"/>
          <ac:spMkLst>
            <pc:docMk/>
            <pc:sldMk cId="180714952" sldId="366"/>
            <ac:spMk id="12" creationId="{00000000-0000-0000-0000-000000000000}"/>
          </ac:spMkLst>
        </pc:spChg>
      </pc:sldChg>
      <pc:sldChg chg="modSp mod">
        <pc:chgData name="Jeffrey Mar" userId="6f06d9f0-e44e-448d-b63b-bf16dde752b9" providerId="ADAL" clId="{243F99C6-2B3A-49EB-B8BB-1F50144B280F}" dt="2021-03-22T18:16:41.072" v="89" actId="20577"/>
        <pc:sldMkLst>
          <pc:docMk/>
          <pc:sldMk cId="1846353646" sldId="370"/>
        </pc:sldMkLst>
        <pc:spChg chg="mod">
          <ac:chgData name="Jeffrey Mar" userId="6f06d9f0-e44e-448d-b63b-bf16dde752b9" providerId="ADAL" clId="{243F99C6-2B3A-49EB-B8BB-1F50144B280F}" dt="2021-03-22T18:16:41.072" v="89" actId="20577"/>
          <ac:spMkLst>
            <pc:docMk/>
            <pc:sldMk cId="1846353646" sldId="370"/>
            <ac:spMk id="12" creationId="{00000000-0000-0000-0000-000000000000}"/>
          </ac:spMkLst>
        </pc:spChg>
      </pc:sldChg>
      <pc:sldChg chg="addSp modSp mod modNotesTx">
        <pc:chgData name="Jeffrey Mar" userId="6f06d9f0-e44e-448d-b63b-bf16dde752b9" providerId="ADAL" clId="{243F99C6-2B3A-49EB-B8BB-1F50144B280F}" dt="2021-03-22T19:21:47.047" v="296" actId="1076"/>
        <pc:sldMkLst>
          <pc:docMk/>
          <pc:sldMk cId="2924167111" sldId="458"/>
        </pc:sldMkLst>
        <pc:spChg chg="mod">
          <ac:chgData name="Jeffrey Mar" userId="6f06d9f0-e44e-448d-b63b-bf16dde752b9" providerId="ADAL" clId="{243F99C6-2B3A-49EB-B8BB-1F50144B280F}" dt="2021-03-22T19:21:36.394" v="294" actId="6549"/>
          <ac:spMkLst>
            <pc:docMk/>
            <pc:sldMk cId="2924167111" sldId="458"/>
            <ac:spMk id="3" creationId="{2AC3BA35-D041-46D8-8D65-D567B9A61A5E}"/>
          </ac:spMkLst>
        </pc:spChg>
        <pc:spChg chg="add mod">
          <ac:chgData name="Jeffrey Mar" userId="6f06d9f0-e44e-448d-b63b-bf16dde752b9" providerId="ADAL" clId="{243F99C6-2B3A-49EB-B8BB-1F50144B280F}" dt="2021-03-22T19:21:47.047" v="296" actId="1076"/>
          <ac:spMkLst>
            <pc:docMk/>
            <pc:sldMk cId="2924167111" sldId="458"/>
            <ac:spMk id="5" creationId="{6EF0B11F-6C26-4B0B-8253-E2B4DA8431C9}"/>
          </ac:spMkLst>
        </pc:spChg>
      </pc:sldChg>
      <pc:sldChg chg="modSp mod">
        <pc:chgData name="Jeffrey Mar" userId="6f06d9f0-e44e-448d-b63b-bf16dde752b9" providerId="ADAL" clId="{243F99C6-2B3A-49EB-B8BB-1F50144B280F}" dt="2021-03-22T18:46:14.198" v="169" actId="14100"/>
        <pc:sldMkLst>
          <pc:docMk/>
          <pc:sldMk cId="474673263" sldId="474"/>
        </pc:sldMkLst>
        <pc:spChg chg="mod">
          <ac:chgData name="Jeffrey Mar" userId="6f06d9f0-e44e-448d-b63b-bf16dde752b9" providerId="ADAL" clId="{243F99C6-2B3A-49EB-B8BB-1F50144B280F}" dt="2021-03-22T18:46:11.229" v="168" actId="14100"/>
          <ac:spMkLst>
            <pc:docMk/>
            <pc:sldMk cId="474673263" sldId="474"/>
            <ac:spMk id="3" creationId="{2AC3BA35-D041-46D8-8D65-D567B9A61A5E}"/>
          </ac:spMkLst>
        </pc:spChg>
        <pc:picChg chg="mod">
          <ac:chgData name="Jeffrey Mar" userId="6f06d9f0-e44e-448d-b63b-bf16dde752b9" providerId="ADAL" clId="{243F99C6-2B3A-49EB-B8BB-1F50144B280F}" dt="2021-03-22T18:46:14.198" v="169" actId="14100"/>
          <ac:picMkLst>
            <pc:docMk/>
            <pc:sldMk cId="474673263" sldId="474"/>
            <ac:picMk id="6" creationId="{6B062C6F-E94E-410C-8B9E-359174BE5CF2}"/>
          </ac:picMkLst>
        </pc:picChg>
      </pc:sldChg>
      <pc:sldChg chg="modSp mod">
        <pc:chgData name="Jeffrey Mar" userId="6f06d9f0-e44e-448d-b63b-bf16dde752b9" providerId="ADAL" clId="{243F99C6-2B3A-49EB-B8BB-1F50144B280F}" dt="2021-03-22T18:32:31.490" v="110" actId="20577"/>
        <pc:sldMkLst>
          <pc:docMk/>
          <pc:sldMk cId="2855665541" sldId="476"/>
        </pc:sldMkLst>
        <pc:spChg chg="mod">
          <ac:chgData name="Jeffrey Mar" userId="6f06d9f0-e44e-448d-b63b-bf16dde752b9" providerId="ADAL" clId="{243F99C6-2B3A-49EB-B8BB-1F50144B280F}" dt="2021-03-22T18:32:31.490" v="110" actId="20577"/>
          <ac:spMkLst>
            <pc:docMk/>
            <pc:sldMk cId="2855665541" sldId="476"/>
            <ac:spMk id="3" creationId="{2AC3BA35-D041-46D8-8D65-D567B9A61A5E}"/>
          </ac:spMkLst>
        </pc:spChg>
        <pc:picChg chg="mod">
          <ac:chgData name="Jeffrey Mar" userId="6f06d9f0-e44e-448d-b63b-bf16dde752b9" providerId="ADAL" clId="{243F99C6-2B3A-49EB-B8BB-1F50144B280F}" dt="2021-03-22T18:32:30.674" v="109" actId="1076"/>
          <ac:picMkLst>
            <pc:docMk/>
            <pc:sldMk cId="2855665541" sldId="476"/>
            <ac:picMk id="4098" creationId="{A1C984C6-42CB-4D4B-BD03-760B7C7022B6}"/>
          </ac:picMkLst>
        </pc:picChg>
      </pc:sldChg>
      <pc:sldChg chg="modSp mod">
        <pc:chgData name="Jeffrey Mar" userId="6f06d9f0-e44e-448d-b63b-bf16dde752b9" providerId="ADAL" clId="{243F99C6-2B3A-49EB-B8BB-1F50144B280F}" dt="2021-03-22T18:46:18.464" v="170" actId="14100"/>
        <pc:sldMkLst>
          <pc:docMk/>
          <pc:sldMk cId="1992071832" sldId="477"/>
        </pc:sldMkLst>
        <pc:spChg chg="mod">
          <ac:chgData name="Jeffrey Mar" userId="6f06d9f0-e44e-448d-b63b-bf16dde752b9" providerId="ADAL" clId="{243F99C6-2B3A-49EB-B8BB-1F50144B280F}" dt="2021-03-22T18:46:00.891" v="165" actId="14100"/>
          <ac:spMkLst>
            <pc:docMk/>
            <pc:sldMk cId="1992071832" sldId="477"/>
            <ac:spMk id="3" creationId="{2AC3BA35-D041-46D8-8D65-D567B9A61A5E}"/>
          </ac:spMkLst>
        </pc:spChg>
        <pc:picChg chg="mod">
          <ac:chgData name="Jeffrey Mar" userId="6f06d9f0-e44e-448d-b63b-bf16dde752b9" providerId="ADAL" clId="{243F99C6-2B3A-49EB-B8BB-1F50144B280F}" dt="2021-03-22T18:46:18.464" v="170" actId="14100"/>
          <ac:picMkLst>
            <pc:docMk/>
            <pc:sldMk cId="1992071832" sldId="477"/>
            <ac:picMk id="4" creationId="{6B062C6F-E94E-410C-8B9E-359174BE5CF2}"/>
          </ac:picMkLst>
        </pc:picChg>
      </pc:sldChg>
      <pc:sldChg chg="add del">
        <pc:chgData name="Jeffrey Mar" userId="6f06d9f0-e44e-448d-b63b-bf16dde752b9" providerId="ADAL" clId="{243F99C6-2B3A-49EB-B8BB-1F50144B280F}" dt="2021-03-22T18:32:27.537" v="106" actId="47"/>
        <pc:sldMkLst>
          <pc:docMk/>
          <pc:sldMk cId="1322092925" sldId="480"/>
        </pc:sldMkLst>
      </pc:sldChg>
      <pc:sldChg chg="modSp add del mod">
        <pc:chgData name="Jeffrey Mar" userId="6f06d9f0-e44e-448d-b63b-bf16dde752b9" providerId="ADAL" clId="{243F99C6-2B3A-49EB-B8BB-1F50144B280F}" dt="2021-03-22T18:31:50.329" v="94" actId="14100"/>
        <pc:sldMkLst>
          <pc:docMk/>
          <pc:sldMk cId="2476252021" sldId="482"/>
        </pc:sldMkLst>
        <pc:spChg chg="mod">
          <ac:chgData name="Jeffrey Mar" userId="6f06d9f0-e44e-448d-b63b-bf16dde752b9" providerId="ADAL" clId="{243F99C6-2B3A-49EB-B8BB-1F50144B280F}" dt="2021-03-22T18:31:50.329" v="94" actId="14100"/>
          <ac:spMkLst>
            <pc:docMk/>
            <pc:sldMk cId="2476252021" sldId="482"/>
            <ac:spMk id="3" creationId="{2AC3BA35-D041-46D8-8D65-D567B9A61A5E}"/>
          </ac:spMkLst>
        </pc:spChg>
        <pc:picChg chg="mod">
          <ac:chgData name="Jeffrey Mar" userId="6f06d9f0-e44e-448d-b63b-bf16dde752b9" providerId="ADAL" clId="{243F99C6-2B3A-49EB-B8BB-1F50144B280F}" dt="2021-03-22T18:31:47.472" v="93" actId="14100"/>
          <ac:picMkLst>
            <pc:docMk/>
            <pc:sldMk cId="2476252021" sldId="482"/>
            <ac:picMk id="5" creationId="{05CDF1CE-8E80-4003-8C83-B0A5A816A382}"/>
          </ac:picMkLst>
        </pc:picChg>
      </pc:sldChg>
      <pc:sldChg chg="del">
        <pc:chgData name="Jeffrey Mar" userId="6f06d9f0-e44e-448d-b63b-bf16dde752b9" providerId="ADAL" clId="{243F99C6-2B3A-49EB-B8BB-1F50144B280F}" dt="2021-03-22T18:31:40.616" v="92" actId="47"/>
        <pc:sldMkLst>
          <pc:docMk/>
          <pc:sldMk cId="3283951280" sldId="483"/>
        </pc:sldMkLst>
      </pc:sldChg>
      <pc:sldChg chg="modNotesTx">
        <pc:chgData name="Jeffrey Mar" userId="6f06d9f0-e44e-448d-b63b-bf16dde752b9" providerId="ADAL" clId="{243F99C6-2B3A-49EB-B8BB-1F50144B280F}" dt="2021-03-22T19:07:15.718" v="276" actId="20577"/>
        <pc:sldMkLst>
          <pc:docMk/>
          <pc:sldMk cId="4033931483" sldId="505"/>
        </pc:sldMkLst>
      </pc:sldChg>
      <pc:sldChg chg="modSp mod">
        <pc:chgData name="Jeffrey Mar" userId="6f06d9f0-e44e-448d-b63b-bf16dde752b9" providerId="ADAL" clId="{243F99C6-2B3A-49EB-B8BB-1F50144B280F}" dt="2021-03-22T18:44:47.131" v="164" actId="14100"/>
        <pc:sldMkLst>
          <pc:docMk/>
          <pc:sldMk cId="2431725473" sldId="517"/>
        </pc:sldMkLst>
        <pc:spChg chg="mod">
          <ac:chgData name="Jeffrey Mar" userId="6f06d9f0-e44e-448d-b63b-bf16dde752b9" providerId="ADAL" clId="{243F99C6-2B3A-49EB-B8BB-1F50144B280F}" dt="2021-03-22T18:44:26.967" v="161" actId="20577"/>
          <ac:spMkLst>
            <pc:docMk/>
            <pc:sldMk cId="2431725473" sldId="517"/>
            <ac:spMk id="3" creationId="{2AC3BA35-D041-46D8-8D65-D567B9A61A5E}"/>
          </ac:spMkLst>
        </pc:spChg>
        <pc:picChg chg="mod">
          <ac:chgData name="Jeffrey Mar" userId="6f06d9f0-e44e-448d-b63b-bf16dde752b9" providerId="ADAL" clId="{243F99C6-2B3A-49EB-B8BB-1F50144B280F}" dt="2021-03-22T18:44:47.131" v="164" actId="14100"/>
          <ac:picMkLst>
            <pc:docMk/>
            <pc:sldMk cId="2431725473" sldId="517"/>
            <ac:picMk id="7" creationId="{AC274AE9-08B2-4995-9FAB-AEE0DF1DA0F3}"/>
          </ac:picMkLst>
        </pc:picChg>
      </pc:sldChg>
      <pc:sldChg chg="modSp mod">
        <pc:chgData name="Jeffrey Mar" userId="6f06d9f0-e44e-448d-b63b-bf16dde752b9" providerId="ADAL" clId="{243F99C6-2B3A-49EB-B8BB-1F50144B280F}" dt="2021-03-22T18:44:40.266" v="163" actId="14100"/>
        <pc:sldMkLst>
          <pc:docMk/>
          <pc:sldMk cId="4104294512" sldId="518"/>
        </pc:sldMkLst>
        <pc:spChg chg="mod">
          <ac:chgData name="Jeffrey Mar" userId="6f06d9f0-e44e-448d-b63b-bf16dde752b9" providerId="ADAL" clId="{243F99C6-2B3A-49EB-B8BB-1F50144B280F}" dt="2021-03-22T18:44:03.585" v="155" actId="20577"/>
          <ac:spMkLst>
            <pc:docMk/>
            <pc:sldMk cId="4104294512" sldId="518"/>
            <ac:spMk id="3" creationId="{2AC3BA35-D041-46D8-8D65-D567B9A61A5E}"/>
          </ac:spMkLst>
        </pc:spChg>
        <pc:picChg chg="mod">
          <ac:chgData name="Jeffrey Mar" userId="6f06d9f0-e44e-448d-b63b-bf16dde752b9" providerId="ADAL" clId="{243F99C6-2B3A-49EB-B8BB-1F50144B280F}" dt="2021-03-22T18:44:40.266" v="163" actId="14100"/>
          <ac:picMkLst>
            <pc:docMk/>
            <pc:sldMk cId="4104294512" sldId="518"/>
            <ac:picMk id="6" creationId="{3A232D3C-90B3-4FD7-BEC5-E9896F405FA9}"/>
          </ac:picMkLst>
        </pc:picChg>
      </pc:sldChg>
      <pc:sldChg chg="modNotesTx">
        <pc:chgData name="Jeffrey Mar" userId="6f06d9f0-e44e-448d-b63b-bf16dde752b9" providerId="ADAL" clId="{243F99C6-2B3A-49EB-B8BB-1F50144B280F}" dt="2021-03-22T19:07:26.517" v="277" actId="20577"/>
        <pc:sldMkLst>
          <pc:docMk/>
          <pc:sldMk cId="3885316517" sldId="559"/>
        </pc:sldMkLst>
      </pc:sldChg>
      <pc:sldChg chg="modSp mod">
        <pc:chgData name="Jeffrey Mar" userId="6f06d9f0-e44e-448d-b63b-bf16dde752b9" providerId="ADAL" clId="{243F99C6-2B3A-49EB-B8BB-1F50144B280F}" dt="2021-03-22T18:35:03.704" v="128" actId="14100"/>
        <pc:sldMkLst>
          <pc:docMk/>
          <pc:sldMk cId="2281103417" sldId="560"/>
        </pc:sldMkLst>
        <pc:spChg chg="mod">
          <ac:chgData name="Jeffrey Mar" userId="6f06d9f0-e44e-448d-b63b-bf16dde752b9" providerId="ADAL" clId="{243F99C6-2B3A-49EB-B8BB-1F50144B280F}" dt="2021-03-22T18:34:58.165" v="126" actId="20577"/>
          <ac:spMkLst>
            <pc:docMk/>
            <pc:sldMk cId="2281103417" sldId="560"/>
            <ac:spMk id="3" creationId="{2AC3BA35-D041-46D8-8D65-D567B9A61A5E}"/>
          </ac:spMkLst>
        </pc:spChg>
        <pc:picChg chg="mod">
          <ac:chgData name="Jeffrey Mar" userId="6f06d9f0-e44e-448d-b63b-bf16dde752b9" providerId="ADAL" clId="{243F99C6-2B3A-49EB-B8BB-1F50144B280F}" dt="2021-03-22T18:35:03.704" v="128" actId="14100"/>
          <ac:picMkLst>
            <pc:docMk/>
            <pc:sldMk cId="2281103417" sldId="560"/>
            <ac:picMk id="5" creationId="{60C30D97-10DA-4B85-89D8-101D7A8541E8}"/>
          </ac:picMkLst>
        </pc:picChg>
      </pc:sldChg>
      <pc:sldChg chg="modSp mod modNotesTx">
        <pc:chgData name="Jeffrey Mar" userId="6f06d9f0-e44e-448d-b63b-bf16dde752b9" providerId="ADAL" clId="{243F99C6-2B3A-49EB-B8BB-1F50144B280F}" dt="2021-03-22T19:07:34.071" v="278" actId="20577"/>
        <pc:sldMkLst>
          <pc:docMk/>
          <pc:sldMk cId="1763629059" sldId="562"/>
        </pc:sldMkLst>
        <pc:spChg chg="mod">
          <ac:chgData name="Jeffrey Mar" userId="6f06d9f0-e44e-448d-b63b-bf16dde752b9" providerId="ADAL" clId="{243F99C6-2B3A-49EB-B8BB-1F50144B280F}" dt="2021-03-22T18:42:23.724" v="152" actId="6549"/>
          <ac:spMkLst>
            <pc:docMk/>
            <pc:sldMk cId="1763629059" sldId="562"/>
            <ac:spMk id="3" creationId="{2AC3BA35-D041-46D8-8D65-D567B9A61A5E}"/>
          </ac:spMkLst>
        </pc:spChg>
      </pc:sldChg>
      <pc:sldChg chg="modNotesTx">
        <pc:chgData name="Jeffrey Mar" userId="6f06d9f0-e44e-448d-b63b-bf16dde752b9" providerId="ADAL" clId="{243F99C6-2B3A-49EB-B8BB-1F50144B280F}" dt="2021-03-22T19:08:15.034" v="279" actId="20577"/>
        <pc:sldMkLst>
          <pc:docMk/>
          <pc:sldMk cId="3680555210" sldId="563"/>
        </pc:sldMkLst>
      </pc:sldChg>
      <pc:sldChg chg="modSp mod modNotesTx">
        <pc:chgData name="Jeffrey Mar" userId="6f06d9f0-e44e-448d-b63b-bf16dde752b9" providerId="ADAL" clId="{243F99C6-2B3A-49EB-B8BB-1F50144B280F}" dt="2021-03-22T19:08:25.026" v="280" actId="20577"/>
        <pc:sldMkLst>
          <pc:docMk/>
          <pc:sldMk cId="1309960946" sldId="564"/>
        </pc:sldMkLst>
        <pc:spChg chg="mod">
          <ac:chgData name="Jeffrey Mar" userId="6f06d9f0-e44e-448d-b63b-bf16dde752b9" providerId="ADAL" clId="{243F99C6-2B3A-49EB-B8BB-1F50144B280F}" dt="2021-03-22T18:37:30.435" v="133" actId="20577"/>
          <ac:spMkLst>
            <pc:docMk/>
            <pc:sldMk cId="1309960946" sldId="564"/>
            <ac:spMk id="3" creationId="{2AC3BA35-D041-46D8-8D65-D567B9A61A5E}"/>
          </ac:spMkLst>
        </pc:spChg>
        <pc:picChg chg="mod">
          <ac:chgData name="Jeffrey Mar" userId="6f06d9f0-e44e-448d-b63b-bf16dde752b9" providerId="ADAL" clId="{243F99C6-2B3A-49EB-B8BB-1F50144B280F}" dt="2021-03-22T18:37:24.990" v="131" actId="14100"/>
          <ac:picMkLst>
            <pc:docMk/>
            <pc:sldMk cId="1309960946" sldId="564"/>
            <ac:picMk id="4" creationId="{DA979B3E-1FA0-4FDA-8F40-87F3BE071B98}"/>
          </ac:picMkLst>
        </pc:picChg>
        <pc:picChg chg="mod">
          <ac:chgData name="Jeffrey Mar" userId="6f06d9f0-e44e-448d-b63b-bf16dde752b9" providerId="ADAL" clId="{243F99C6-2B3A-49EB-B8BB-1F50144B280F}" dt="2021-03-22T18:37:27.289" v="132" actId="1076"/>
          <ac:picMkLst>
            <pc:docMk/>
            <pc:sldMk cId="1309960946" sldId="564"/>
            <ac:picMk id="5" creationId="{6FC8E0DF-794E-4EF0-AA5E-5D5EF3EC0C45}"/>
          </ac:picMkLst>
        </pc:picChg>
      </pc:sldChg>
      <pc:sldChg chg="modSp mod">
        <pc:chgData name="Jeffrey Mar" userId="6f06d9f0-e44e-448d-b63b-bf16dde752b9" providerId="ADAL" clId="{243F99C6-2B3A-49EB-B8BB-1F50144B280F}" dt="2021-03-22T18:41:32.176" v="136" actId="20577"/>
        <pc:sldMkLst>
          <pc:docMk/>
          <pc:sldMk cId="316383117" sldId="568"/>
        </pc:sldMkLst>
        <pc:spChg chg="mod">
          <ac:chgData name="Jeffrey Mar" userId="6f06d9f0-e44e-448d-b63b-bf16dde752b9" providerId="ADAL" clId="{243F99C6-2B3A-49EB-B8BB-1F50144B280F}" dt="2021-03-22T18:41:32.176" v="136" actId="20577"/>
          <ac:spMkLst>
            <pc:docMk/>
            <pc:sldMk cId="316383117" sldId="568"/>
            <ac:spMk id="3" creationId="{2AC3BA35-D041-46D8-8D65-D567B9A61A5E}"/>
          </ac:spMkLst>
        </pc:spChg>
      </pc:sldChg>
    </pc:docChg>
  </pc:docChgLst>
  <pc:docChgLst>
    <pc:chgData name="Jeffrey de la Mar" userId="637382b384483aff" providerId="LiveId" clId="{6D8E9F2D-B466-4C95-9B35-B6617641994A}"/>
    <pc:docChg chg="undo custSel modSld sldOrd">
      <pc:chgData name="Jeffrey de la Mar" userId="637382b384483aff" providerId="LiveId" clId="{6D8E9F2D-B466-4C95-9B35-B6617641994A}" dt="2024-10-18T12:03:21.894" v="114" actId="20577"/>
      <pc:docMkLst>
        <pc:docMk/>
      </pc:docMkLst>
      <pc:sldChg chg="delSp mod delAnim">
        <pc:chgData name="Jeffrey de la Mar" userId="637382b384483aff" providerId="LiveId" clId="{6D8E9F2D-B466-4C95-9B35-B6617641994A}" dt="2024-10-18T11:47:45.024" v="63" actId="478"/>
        <pc:sldMkLst>
          <pc:docMk/>
          <pc:sldMk cId="1320916143" sldId="392"/>
        </pc:sldMkLst>
        <pc:spChg chg="del">
          <ac:chgData name="Jeffrey de la Mar" userId="637382b384483aff" providerId="LiveId" clId="{6D8E9F2D-B466-4C95-9B35-B6617641994A}" dt="2024-10-18T11:47:45.024" v="63" actId="478"/>
          <ac:spMkLst>
            <pc:docMk/>
            <pc:sldMk cId="1320916143" sldId="392"/>
            <ac:spMk id="2" creationId="{EFA47703-A3D0-9757-8027-857354B3DF1A}"/>
          </ac:spMkLst>
        </pc:spChg>
      </pc:sldChg>
      <pc:sldChg chg="modSp mod">
        <pc:chgData name="Jeffrey de la Mar" userId="637382b384483aff" providerId="LiveId" clId="{6D8E9F2D-B466-4C95-9B35-B6617641994A}" dt="2024-10-18T11:49:55.187" v="70" actId="20577"/>
        <pc:sldMkLst>
          <pc:docMk/>
          <pc:sldMk cId="2930483239" sldId="490"/>
        </pc:sldMkLst>
        <pc:spChg chg="mod">
          <ac:chgData name="Jeffrey de la Mar" userId="637382b384483aff" providerId="LiveId" clId="{6D8E9F2D-B466-4C95-9B35-B6617641994A}" dt="2024-10-18T11:49:55.187" v="70" actId="20577"/>
          <ac:spMkLst>
            <pc:docMk/>
            <pc:sldMk cId="2930483239" sldId="490"/>
            <ac:spMk id="3" creationId="{C7EF6A2A-08F3-4002-974C-F44A8EE19846}"/>
          </ac:spMkLst>
        </pc:spChg>
      </pc:sldChg>
      <pc:sldChg chg="modSp mod">
        <pc:chgData name="Jeffrey de la Mar" userId="637382b384483aff" providerId="LiveId" clId="{6D8E9F2D-B466-4C95-9B35-B6617641994A}" dt="2024-10-18T12:03:21.894" v="114" actId="20577"/>
        <pc:sldMkLst>
          <pc:docMk/>
          <pc:sldMk cId="1687760678" sldId="522"/>
        </pc:sldMkLst>
        <pc:spChg chg="mod">
          <ac:chgData name="Jeffrey de la Mar" userId="637382b384483aff" providerId="LiveId" clId="{6D8E9F2D-B466-4C95-9B35-B6617641994A}" dt="2024-10-18T12:03:21.894" v="114" actId="20577"/>
          <ac:spMkLst>
            <pc:docMk/>
            <pc:sldMk cId="1687760678" sldId="522"/>
            <ac:spMk id="3" creationId="{2B69260A-D1F6-412D-BA52-870DC787562F}"/>
          </ac:spMkLst>
        </pc:spChg>
      </pc:sldChg>
      <pc:sldChg chg="modSp mod">
        <pc:chgData name="Jeffrey de la Mar" userId="637382b384483aff" providerId="LiveId" clId="{6D8E9F2D-B466-4C95-9B35-B6617641994A}" dt="2024-10-18T12:02:04.853" v="90" actId="6549"/>
        <pc:sldMkLst>
          <pc:docMk/>
          <pc:sldMk cId="2086780597" sldId="529"/>
        </pc:sldMkLst>
        <pc:spChg chg="mod">
          <ac:chgData name="Jeffrey de la Mar" userId="637382b384483aff" providerId="LiveId" clId="{6D8E9F2D-B466-4C95-9B35-B6617641994A}" dt="2024-10-18T12:02:04.853" v="90" actId="6549"/>
          <ac:spMkLst>
            <pc:docMk/>
            <pc:sldMk cId="2086780597" sldId="529"/>
            <ac:spMk id="3" creationId="{2B69260A-D1F6-412D-BA52-870DC787562F}"/>
          </ac:spMkLst>
        </pc:spChg>
      </pc:sldChg>
      <pc:sldChg chg="modSp mod">
        <pc:chgData name="Jeffrey de la Mar" userId="637382b384483aff" providerId="LiveId" clId="{6D8E9F2D-B466-4C95-9B35-B6617641994A}" dt="2024-09-27T09:37:57.317" v="50" actId="20577"/>
        <pc:sldMkLst>
          <pc:docMk/>
          <pc:sldMk cId="1707014290" sldId="537"/>
        </pc:sldMkLst>
        <pc:spChg chg="mod">
          <ac:chgData name="Jeffrey de la Mar" userId="637382b384483aff" providerId="LiveId" clId="{6D8E9F2D-B466-4C95-9B35-B6617641994A}" dt="2024-09-27T09:37:57.317" v="50" actId="20577"/>
          <ac:spMkLst>
            <pc:docMk/>
            <pc:sldMk cId="1707014290" sldId="537"/>
            <ac:spMk id="3" creationId="{2B69260A-D1F6-412D-BA52-870DC787562F}"/>
          </ac:spMkLst>
        </pc:spChg>
      </pc:sldChg>
      <pc:sldChg chg="ord">
        <pc:chgData name="Jeffrey de la Mar" userId="637382b384483aff" providerId="LiveId" clId="{6D8E9F2D-B466-4C95-9B35-B6617641994A}" dt="2024-09-27T09:37:07.688" v="0" actId="20578"/>
        <pc:sldMkLst>
          <pc:docMk/>
          <pc:sldMk cId="598204907" sldId="578"/>
        </pc:sldMkLst>
      </pc:sldChg>
      <pc:sldChg chg="modSp mod">
        <pc:chgData name="Jeffrey de la Mar" userId="637382b384483aff" providerId="LiveId" clId="{6D8E9F2D-B466-4C95-9B35-B6617641994A}" dt="2024-10-18T11:50:10.833" v="72" actId="12"/>
        <pc:sldMkLst>
          <pc:docMk/>
          <pc:sldMk cId="3559663535" sldId="597"/>
        </pc:sldMkLst>
        <pc:spChg chg="mod">
          <ac:chgData name="Jeffrey de la Mar" userId="637382b384483aff" providerId="LiveId" clId="{6D8E9F2D-B466-4C95-9B35-B6617641994A}" dt="2024-10-18T11:50:10.833" v="72" actId="12"/>
          <ac:spMkLst>
            <pc:docMk/>
            <pc:sldMk cId="3559663535" sldId="597"/>
            <ac:spMk id="3" creationId="{C7EF6A2A-08F3-4002-974C-F44A8EE19846}"/>
          </ac:spMkLst>
        </pc:spChg>
      </pc:sldChg>
      <pc:sldChg chg="modSp mod">
        <pc:chgData name="Jeffrey de la Mar" userId="637382b384483aff" providerId="LiveId" clId="{6D8E9F2D-B466-4C95-9B35-B6617641994A}" dt="2024-10-18T11:45:20.635" v="59" actId="1076"/>
        <pc:sldMkLst>
          <pc:docMk/>
          <pc:sldMk cId="2831813822" sldId="599"/>
        </pc:sldMkLst>
        <pc:spChg chg="mod">
          <ac:chgData name="Jeffrey de la Mar" userId="637382b384483aff" providerId="LiveId" clId="{6D8E9F2D-B466-4C95-9B35-B6617641994A}" dt="2024-10-18T11:44:42.776" v="52" actId="20577"/>
          <ac:spMkLst>
            <pc:docMk/>
            <pc:sldMk cId="2831813822" sldId="599"/>
            <ac:spMk id="2" creationId="{A529A239-F6B2-4657-A238-59F87C0AB336}"/>
          </ac:spMkLst>
        </pc:spChg>
        <pc:spChg chg="mod">
          <ac:chgData name="Jeffrey de la Mar" userId="637382b384483aff" providerId="LiveId" clId="{6D8E9F2D-B466-4C95-9B35-B6617641994A}" dt="2024-10-18T11:45:20.635" v="59" actId="1076"/>
          <ac:spMkLst>
            <pc:docMk/>
            <pc:sldMk cId="2831813822" sldId="599"/>
            <ac:spMk id="5" creationId="{579B03D4-D3A3-A0DD-8A5A-F7654A300A47}"/>
          </ac:spMkLst>
        </pc:spChg>
        <pc:picChg chg="mod">
          <ac:chgData name="Jeffrey de la Mar" userId="637382b384483aff" providerId="LiveId" clId="{6D8E9F2D-B466-4C95-9B35-B6617641994A}" dt="2024-10-18T11:45:08.001" v="56" actId="1076"/>
          <ac:picMkLst>
            <pc:docMk/>
            <pc:sldMk cId="2831813822" sldId="599"/>
            <ac:picMk id="6" creationId="{118227CB-0E9F-E0B8-58D8-C09128530A30}"/>
          </ac:picMkLst>
        </pc:picChg>
        <pc:picChg chg="mod">
          <ac:chgData name="Jeffrey de la Mar" userId="637382b384483aff" providerId="LiveId" clId="{6D8E9F2D-B466-4C95-9B35-B6617641994A}" dt="2024-10-18T11:45:11.065" v="57" actId="1076"/>
          <ac:picMkLst>
            <pc:docMk/>
            <pc:sldMk cId="2831813822" sldId="599"/>
            <ac:picMk id="8" creationId="{E0F668BA-C76E-74F1-B656-68BE7A96BC74}"/>
          </ac:picMkLst>
        </pc:picChg>
      </pc:sldChg>
      <pc:sldChg chg="modSp mod">
        <pc:chgData name="Jeffrey de la Mar" userId="637382b384483aff" providerId="LiveId" clId="{6D8E9F2D-B466-4C95-9B35-B6617641994A}" dt="2024-10-18T11:59:38.341" v="89" actId="404"/>
        <pc:sldMkLst>
          <pc:docMk/>
          <pc:sldMk cId="1896334285" sldId="610"/>
        </pc:sldMkLst>
        <pc:spChg chg="mod">
          <ac:chgData name="Jeffrey de la Mar" userId="637382b384483aff" providerId="LiveId" clId="{6D8E9F2D-B466-4C95-9B35-B6617641994A}" dt="2024-10-18T11:57:01.246" v="73"/>
          <ac:spMkLst>
            <pc:docMk/>
            <pc:sldMk cId="1896334285" sldId="610"/>
            <ac:spMk id="2" creationId="{A529A239-F6B2-4657-A238-59F87C0AB336}"/>
          </ac:spMkLst>
        </pc:spChg>
        <pc:spChg chg="mod">
          <ac:chgData name="Jeffrey de la Mar" userId="637382b384483aff" providerId="LiveId" clId="{6D8E9F2D-B466-4C95-9B35-B6617641994A}" dt="2024-10-18T11:59:38.341" v="89" actId="404"/>
          <ac:spMkLst>
            <pc:docMk/>
            <pc:sldMk cId="1896334285" sldId="610"/>
            <ac:spMk id="5" creationId="{4135C66A-2784-42E3-AD1E-511C2607960F}"/>
          </ac:spMkLst>
        </pc:spChg>
      </pc:sldChg>
      <pc:sldChg chg="addSp modSp mod ord">
        <pc:chgData name="Jeffrey de la Mar" userId="637382b384483aff" providerId="LiveId" clId="{6D8E9F2D-B466-4C95-9B35-B6617641994A}" dt="2024-10-18T11:49:29.354" v="68" actId="404"/>
        <pc:sldMkLst>
          <pc:docMk/>
          <pc:sldMk cId="1960119169" sldId="622"/>
        </pc:sldMkLst>
        <pc:spChg chg="mod">
          <ac:chgData name="Jeffrey de la Mar" userId="637382b384483aff" providerId="LiveId" clId="{6D8E9F2D-B466-4C95-9B35-B6617641994A}" dt="2024-10-18T11:46:16.865" v="60"/>
          <ac:spMkLst>
            <pc:docMk/>
            <pc:sldMk cId="1960119169" sldId="622"/>
            <ac:spMk id="2" creationId="{A529A239-F6B2-4657-A238-59F87C0AB336}"/>
          </ac:spMkLst>
        </pc:spChg>
        <pc:spChg chg="add mod">
          <ac:chgData name="Jeffrey de la Mar" userId="637382b384483aff" providerId="LiveId" clId="{6D8E9F2D-B466-4C95-9B35-B6617641994A}" dt="2024-10-18T11:49:29.354" v="68" actId="404"/>
          <ac:spMkLst>
            <pc:docMk/>
            <pc:sldMk cId="1960119169" sldId="622"/>
            <ac:spMk id="4" creationId="{61B61A12-D241-5ABE-1551-156B9B32A157}"/>
          </ac:spMkLst>
        </pc:spChg>
      </pc:sldChg>
    </pc:docChg>
  </pc:docChgLst>
  <pc:docChgLst>
    <pc:chgData name="Jeffrey de la Mar" userId="637382b384483aff" providerId="LiveId" clId="{62B0B449-08DC-499C-BBD6-9A6251F65710}"/>
    <pc:docChg chg="undo custSel addSld delSld modSld sldOrd">
      <pc:chgData name="Jeffrey de la Mar" userId="637382b384483aff" providerId="LiveId" clId="{62B0B449-08DC-499C-BBD6-9A6251F65710}" dt="2024-04-08T10:16:24.578" v="694" actId="20577"/>
      <pc:docMkLst>
        <pc:docMk/>
      </pc:docMkLst>
      <pc:sldChg chg="addSp delSp modSp add mod">
        <pc:chgData name="Jeffrey de la Mar" userId="637382b384483aff" providerId="LiveId" clId="{62B0B449-08DC-499C-BBD6-9A6251F65710}" dt="2024-04-02T09:42:26.256" v="561" actId="1076"/>
        <pc:sldMkLst>
          <pc:docMk/>
          <pc:sldMk cId="3049730319" sldId="408"/>
        </pc:sldMkLst>
        <pc:spChg chg="add del mod">
          <ac:chgData name="Jeffrey de la Mar" userId="637382b384483aff" providerId="LiveId" clId="{62B0B449-08DC-499C-BBD6-9A6251F65710}" dt="2024-04-02T09:42:17.941" v="558" actId="478"/>
          <ac:spMkLst>
            <pc:docMk/>
            <pc:sldMk cId="3049730319" sldId="408"/>
            <ac:spMk id="2" creationId="{EC1CC457-226E-F914-C309-0CF229C24398}"/>
          </ac:spMkLst>
        </pc:spChg>
        <pc:spChg chg="add mod">
          <ac:chgData name="Jeffrey de la Mar" userId="637382b384483aff" providerId="LiveId" clId="{62B0B449-08DC-499C-BBD6-9A6251F65710}" dt="2024-04-02T09:42:26.256" v="561" actId="1076"/>
          <ac:spMkLst>
            <pc:docMk/>
            <pc:sldMk cId="3049730319" sldId="408"/>
            <ac:spMk id="4" creationId="{6FA2ED3E-5830-93C0-F0FC-946B6D2979D2}"/>
          </ac:spMkLst>
        </pc:spChg>
      </pc:sldChg>
      <pc:sldChg chg="addSp delSp modSp mod">
        <pc:chgData name="Jeffrey de la Mar" userId="637382b384483aff" providerId="LiveId" clId="{62B0B449-08DC-499C-BBD6-9A6251F65710}" dt="2024-04-02T09:43:28.388" v="574" actId="1076"/>
        <pc:sldMkLst>
          <pc:docMk/>
          <pc:sldMk cId="4070269587" sldId="409"/>
        </pc:sldMkLst>
        <pc:spChg chg="del">
          <ac:chgData name="Jeffrey de la Mar" userId="637382b384483aff" providerId="LiveId" clId="{62B0B449-08DC-499C-BBD6-9A6251F65710}" dt="2024-04-02T09:42:44.451" v="562" actId="478"/>
          <ac:spMkLst>
            <pc:docMk/>
            <pc:sldMk cId="4070269587" sldId="409"/>
            <ac:spMk id="3" creationId="{0D54AE4A-CEBE-ACCA-E9F1-54291E2F291F}"/>
          </ac:spMkLst>
        </pc:spChg>
        <pc:spChg chg="add mod">
          <ac:chgData name="Jeffrey de la Mar" userId="637382b384483aff" providerId="LiveId" clId="{62B0B449-08DC-499C-BBD6-9A6251F65710}" dt="2024-04-02T09:42:56.103" v="567" actId="14100"/>
          <ac:spMkLst>
            <pc:docMk/>
            <pc:sldMk cId="4070269587" sldId="409"/>
            <ac:spMk id="4" creationId="{D4FD32F6-C166-897F-2E03-3C1B0B5C5BBB}"/>
          </ac:spMkLst>
        </pc:spChg>
        <pc:picChg chg="add mod">
          <ac:chgData name="Jeffrey de la Mar" userId="637382b384483aff" providerId="LiveId" clId="{62B0B449-08DC-499C-BBD6-9A6251F65710}" dt="2024-04-02T09:43:28.388" v="574" actId="1076"/>
          <ac:picMkLst>
            <pc:docMk/>
            <pc:sldMk cId="4070269587" sldId="409"/>
            <ac:picMk id="1028" creationId="{A4765C12-3CDF-2B6B-4F27-78C13A053688}"/>
          </ac:picMkLst>
        </pc:picChg>
        <pc:picChg chg="mod">
          <ac:chgData name="Jeffrey de la Mar" userId="637382b384483aff" providerId="LiveId" clId="{62B0B449-08DC-499C-BBD6-9A6251F65710}" dt="2024-04-02T09:43:24.093" v="572" actId="1076"/>
          <ac:picMkLst>
            <pc:docMk/>
            <pc:sldMk cId="4070269587" sldId="409"/>
            <ac:picMk id="2054" creationId="{1613D5CE-C28F-28FF-413D-24EB464F4663}"/>
          </ac:picMkLst>
        </pc:picChg>
      </pc:sldChg>
      <pc:sldChg chg="delSp del mod">
        <pc:chgData name="Jeffrey de la Mar" userId="637382b384483aff" providerId="LiveId" clId="{62B0B449-08DC-499C-BBD6-9A6251F65710}" dt="2024-04-02T09:43:32.400" v="575" actId="47"/>
        <pc:sldMkLst>
          <pc:docMk/>
          <pc:sldMk cId="1207631290" sldId="431"/>
        </pc:sldMkLst>
        <pc:spChg chg="del">
          <ac:chgData name="Jeffrey de la Mar" userId="637382b384483aff" providerId="LiveId" clId="{62B0B449-08DC-499C-BBD6-9A6251F65710}" dt="2024-04-02T09:43:07.825" v="568" actId="478"/>
          <ac:spMkLst>
            <pc:docMk/>
            <pc:sldMk cId="1207631290" sldId="431"/>
            <ac:spMk id="10" creationId="{D7E530E6-1A6E-7E43-E1C4-194A79545703}"/>
          </ac:spMkLst>
        </pc:spChg>
        <pc:picChg chg="del">
          <ac:chgData name="Jeffrey de la Mar" userId="637382b384483aff" providerId="LiveId" clId="{62B0B449-08DC-499C-BBD6-9A6251F65710}" dt="2024-04-02T09:43:17.616" v="569" actId="21"/>
          <ac:picMkLst>
            <pc:docMk/>
            <pc:sldMk cId="1207631290" sldId="431"/>
            <ac:picMk id="1028" creationId="{A4765C12-3CDF-2B6B-4F27-78C13A053688}"/>
          </ac:picMkLst>
        </pc:picChg>
      </pc:sldChg>
      <pc:sldChg chg="modSp mod">
        <pc:chgData name="Jeffrey de la Mar" userId="637382b384483aff" providerId="LiveId" clId="{62B0B449-08DC-499C-BBD6-9A6251F65710}" dt="2024-04-02T09:37:38.482" v="545" actId="20577"/>
        <pc:sldMkLst>
          <pc:docMk/>
          <pc:sldMk cId="1915909186" sldId="471"/>
        </pc:sldMkLst>
        <pc:spChg chg="mod">
          <ac:chgData name="Jeffrey de la Mar" userId="637382b384483aff" providerId="LiveId" clId="{62B0B449-08DC-499C-BBD6-9A6251F65710}" dt="2024-04-02T09:37:38.482" v="545" actId="20577"/>
          <ac:spMkLst>
            <pc:docMk/>
            <pc:sldMk cId="1915909186" sldId="471"/>
            <ac:spMk id="3" creationId="{C7EF6A2A-08F3-4002-974C-F44A8EE19846}"/>
          </ac:spMkLst>
        </pc:spChg>
      </pc:sldChg>
      <pc:sldChg chg="modSp mod">
        <pc:chgData name="Jeffrey de la Mar" userId="637382b384483aff" providerId="LiveId" clId="{62B0B449-08DC-499C-BBD6-9A6251F65710}" dt="2024-04-02T09:26:39.316" v="394" actId="5793"/>
        <pc:sldMkLst>
          <pc:docMk/>
          <pc:sldMk cId="2930483239" sldId="490"/>
        </pc:sldMkLst>
        <pc:spChg chg="mod">
          <ac:chgData name="Jeffrey de la Mar" userId="637382b384483aff" providerId="LiveId" clId="{62B0B449-08DC-499C-BBD6-9A6251F65710}" dt="2024-04-02T09:26:39.316" v="394" actId="5793"/>
          <ac:spMkLst>
            <pc:docMk/>
            <pc:sldMk cId="2930483239" sldId="490"/>
            <ac:spMk id="3" creationId="{C7EF6A2A-08F3-4002-974C-F44A8EE19846}"/>
          </ac:spMkLst>
        </pc:spChg>
      </pc:sldChg>
      <pc:sldChg chg="addSp delSp modSp mod">
        <pc:chgData name="Jeffrey de la Mar" userId="637382b384483aff" providerId="LiveId" clId="{62B0B449-08DC-499C-BBD6-9A6251F65710}" dt="2024-04-02T09:38:53.889" v="550" actId="1076"/>
        <pc:sldMkLst>
          <pc:docMk/>
          <pc:sldMk cId="1693880159" sldId="497"/>
        </pc:sldMkLst>
        <pc:spChg chg="mod">
          <ac:chgData name="Jeffrey de la Mar" userId="637382b384483aff" providerId="LiveId" clId="{62B0B449-08DC-499C-BBD6-9A6251F65710}" dt="2024-04-02T09:38:48.392" v="549" actId="14100"/>
          <ac:spMkLst>
            <pc:docMk/>
            <pc:sldMk cId="1693880159" sldId="497"/>
            <ac:spMk id="3" creationId="{C7EF6A2A-08F3-4002-974C-F44A8EE19846}"/>
          </ac:spMkLst>
        </pc:spChg>
        <pc:spChg chg="add mod">
          <ac:chgData name="Jeffrey de la Mar" userId="637382b384483aff" providerId="LiveId" clId="{62B0B449-08DC-499C-BBD6-9A6251F65710}" dt="2024-04-02T09:38:43.745" v="548" actId="1076"/>
          <ac:spMkLst>
            <pc:docMk/>
            <pc:sldMk cId="1693880159" sldId="497"/>
            <ac:spMk id="10" creationId="{F63309AC-9E0A-77D2-3C40-8D19F652E24A}"/>
          </ac:spMkLst>
        </pc:spChg>
        <pc:spChg chg="add mod">
          <ac:chgData name="Jeffrey de la Mar" userId="637382b384483aff" providerId="LiveId" clId="{62B0B449-08DC-499C-BBD6-9A6251F65710}" dt="2024-04-02T09:38:43.745" v="548" actId="1076"/>
          <ac:spMkLst>
            <pc:docMk/>
            <pc:sldMk cId="1693880159" sldId="497"/>
            <ac:spMk id="11" creationId="{AC8E1B67-B96E-6D81-3E3E-A1D49CB67EFA}"/>
          </ac:spMkLst>
        </pc:spChg>
        <pc:spChg chg="add mod">
          <ac:chgData name="Jeffrey de la Mar" userId="637382b384483aff" providerId="LiveId" clId="{62B0B449-08DC-499C-BBD6-9A6251F65710}" dt="2024-04-02T09:38:43.745" v="548" actId="1076"/>
          <ac:spMkLst>
            <pc:docMk/>
            <pc:sldMk cId="1693880159" sldId="497"/>
            <ac:spMk id="12" creationId="{263A44D5-0931-2947-3D6C-7E99E2CCC0DB}"/>
          </ac:spMkLst>
        </pc:spChg>
        <pc:spChg chg="add mod">
          <ac:chgData name="Jeffrey de la Mar" userId="637382b384483aff" providerId="LiveId" clId="{62B0B449-08DC-499C-BBD6-9A6251F65710}" dt="2024-04-02T09:38:43.745" v="548" actId="1076"/>
          <ac:spMkLst>
            <pc:docMk/>
            <pc:sldMk cId="1693880159" sldId="497"/>
            <ac:spMk id="13" creationId="{CDFB5FC4-36B3-2531-C47D-78F90651218E}"/>
          </ac:spMkLst>
        </pc:spChg>
        <pc:picChg chg="add mod">
          <ac:chgData name="Jeffrey de la Mar" userId="637382b384483aff" providerId="LiveId" clId="{62B0B449-08DC-499C-BBD6-9A6251F65710}" dt="2024-04-02T09:38:53.889" v="550" actId="1076"/>
          <ac:picMkLst>
            <pc:docMk/>
            <pc:sldMk cId="1693880159" sldId="497"/>
            <ac:picMk id="4" creationId="{25CD713A-F782-B167-D61F-BBCE73CB8760}"/>
          </ac:picMkLst>
        </pc:picChg>
        <pc:picChg chg="del">
          <ac:chgData name="Jeffrey de la Mar" userId="637382b384483aff" providerId="LiveId" clId="{62B0B449-08DC-499C-BBD6-9A6251F65710}" dt="2024-04-02T09:38:25.855" v="546" actId="478"/>
          <ac:picMkLst>
            <pc:docMk/>
            <pc:sldMk cId="1693880159" sldId="497"/>
            <ac:picMk id="5" creationId="{3E603E45-0A13-4FA8-AFF0-BC004C5BB477}"/>
          </ac:picMkLst>
        </pc:picChg>
        <pc:cxnChg chg="add mod">
          <ac:chgData name="Jeffrey de la Mar" userId="637382b384483aff" providerId="LiveId" clId="{62B0B449-08DC-499C-BBD6-9A6251F65710}" dt="2024-04-02T09:38:43.745" v="548" actId="1076"/>
          <ac:cxnSpMkLst>
            <pc:docMk/>
            <pc:sldMk cId="1693880159" sldId="497"/>
            <ac:cxnSpMk id="6" creationId="{3C248C65-CC0F-40D8-6422-A6AA6F415B02}"/>
          </ac:cxnSpMkLst>
        </pc:cxnChg>
        <pc:cxnChg chg="add mod">
          <ac:chgData name="Jeffrey de la Mar" userId="637382b384483aff" providerId="LiveId" clId="{62B0B449-08DC-499C-BBD6-9A6251F65710}" dt="2024-04-02T09:38:43.745" v="548" actId="1076"/>
          <ac:cxnSpMkLst>
            <pc:docMk/>
            <pc:sldMk cId="1693880159" sldId="497"/>
            <ac:cxnSpMk id="7" creationId="{69DE9023-1AC2-DAEC-C2F4-CBCA5C386FCE}"/>
          </ac:cxnSpMkLst>
        </pc:cxnChg>
        <pc:cxnChg chg="add mod">
          <ac:chgData name="Jeffrey de la Mar" userId="637382b384483aff" providerId="LiveId" clId="{62B0B449-08DC-499C-BBD6-9A6251F65710}" dt="2024-04-02T09:38:43.745" v="548" actId="1076"/>
          <ac:cxnSpMkLst>
            <pc:docMk/>
            <pc:sldMk cId="1693880159" sldId="497"/>
            <ac:cxnSpMk id="8" creationId="{72B9E3EF-0840-8A69-B2F7-15A95186381F}"/>
          </ac:cxnSpMkLst>
        </pc:cxnChg>
        <pc:cxnChg chg="add mod">
          <ac:chgData name="Jeffrey de la Mar" userId="637382b384483aff" providerId="LiveId" clId="{62B0B449-08DC-499C-BBD6-9A6251F65710}" dt="2024-04-02T09:38:43.745" v="548" actId="1076"/>
          <ac:cxnSpMkLst>
            <pc:docMk/>
            <pc:sldMk cId="1693880159" sldId="497"/>
            <ac:cxnSpMk id="9" creationId="{696F26E8-5A25-A7B7-302C-2A28692FBFF9}"/>
          </ac:cxnSpMkLst>
        </pc:cxnChg>
      </pc:sldChg>
      <pc:sldChg chg="addSp delSp modSp mod ord">
        <pc:chgData name="Jeffrey de la Mar" userId="637382b384483aff" providerId="LiveId" clId="{62B0B449-08DC-499C-BBD6-9A6251F65710}" dt="2024-04-02T09:05:51.571" v="8" actId="1076"/>
        <pc:sldMkLst>
          <pc:docMk/>
          <pc:sldMk cId="777349334" sldId="557"/>
        </pc:sldMkLst>
        <pc:spChg chg="add mod">
          <ac:chgData name="Jeffrey de la Mar" userId="637382b384483aff" providerId="LiveId" clId="{62B0B449-08DC-499C-BBD6-9A6251F65710}" dt="2024-04-02T09:05:51.571" v="8" actId="1076"/>
          <ac:spMkLst>
            <pc:docMk/>
            <pc:sldMk cId="777349334" sldId="557"/>
            <ac:spMk id="4" creationId="{EAC37336-E56E-DD1D-00F5-1D41504B6CDF}"/>
          </ac:spMkLst>
        </pc:spChg>
        <pc:spChg chg="add mod">
          <ac:chgData name="Jeffrey de la Mar" userId="637382b384483aff" providerId="LiveId" clId="{62B0B449-08DC-499C-BBD6-9A6251F65710}" dt="2024-04-02T09:05:51.571" v="8" actId="1076"/>
          <ac:spMkLst>
            <pc:docMk/>
            <pc:sldMk cId="777349334" sldId="557"/>
            <ac:spMk id="5" creationId="{6D5663DB-CBFE-67C8-6085-57FB1D85B451}"/>
          </ac:spMkLst>
        </pc:spChg>
        <pc:spChg chg="add mod">
          <ac:chgData name="Jeffrey de la Mar" userId="637382b384483aff" providerId="LiveId" clId="{62B0B449-08DC-499C-BBD6-9A6251F65710}" dt="2024-04-02T09:05:51.571" v="8" actId="1076"/>
          <ac:spMkLst>
            <pc:docMk/>
            <pc:sldMk cId="777349334" sldId="557"/>
            <ac:spMk id="6" creationId="{A905049E-3749-D033-A06D-FD8AAE7BE422}"/>
          </ac:spMkLst>
        </pc:spChg>
        <pc:spChg chg="add mod">
          <ac:chgData name="Jeffrey de la Mar" userId="637382b384483aff" providerId="LiveId" clId="{62B0B449-08DC-499C-BBD6-9A6251F65710}" dt="2024-04-02T09:05:51.571" v="8" actId="1076"/>
          <ac:spMkLst>
            <pc:docMk/>
            <pc:sldMk cId="777349334" sldId="557"/>
            <ac:spMk id="7" creationId="{90A8286A-737C-8EB9-29D4-3F4B879024C6}"/>
          </ac:spMkLst>
        </pc:spChg>
        <pc:spChg chg="add mod">
          <ac:chgData name="Jeffrey de la Mar" userId="637382b384483aff" providerId="LiveId" clId="{62B0B449-08DC-499C-BBD6-9A6251F65710}" dt="2024-04-02T09:05:51.571" v="8" actId="1076"/>
          <ac:spMkLst>
            <pc:docMk/>
            <pc:sldMk cId="777349334" sldId="557"/>
            <ac:spMk id="8" creationId="{95CA7ED5-5003-25A4-4E2D-75C4400D02E4}"/>
          </ac:spMkLst>
        </pc:spChg>
        <pc:picChg chg="del">
          <ac:chgData name="Jeffrey de la Mar" userId="637382b384483aff" providerId="LiveId" clId="{62B0B449-08DC-499C-BBD6-9A6251F65710}" dt="2024-04-02T09:05:31.921" v="6" actId="478"/>
          <ac:picMkLst>
            <pc:docMk/>
            <pc:sldMk cId="777349334" sldId="557"/>
            <ac:picMk id="3" creationId="{36FD3032-5678-493F-9400-0C1C88B375B7}"/>
          </ac:picMkLst>
        </pc:picChg>
        <pc:cxnChg chg="add mod">
          <ac:chgData name="Jeffrey de la Mar" userId="637382b384483aff" providerId="LiveId" clId="{62B0B449-08DC-499C-BBD6-9A6251F65710}" dt="2024-04-02T09:05:51.571" v="8" actId="1076"/>
          <ac:cxnSpMkLst>
            <pc:docMk/>
            <pc:sldMk cId="777349334" sldId="557"/>
            <ac:cxnSpMk id="9" creationId="{837750D6-EC52-0F37-12BC-2D3BE5D03105}"/>
          </ac:cxnSpMkLst>
        </pc:cxnChg>
        <pc:cxnChg chg="add mod">
          <ac:chgData name="Jeffrey de la Mar" userId="637382b384483aff" providerId="LiveId" clId="{62B0B449-08DC-499C-BBD6-9A6251F65710}" dt="2024-04-02T09:05:51.571" v="8" actId="1076"/>
          <ac:cxnSpMkLst>
            <pc:docMk/>
            <pc:sldMk cId="777349334" sldId="557"/>
            <ac:cxnSpMk id="10" creationId="{972C2C06-4134-2231-F63E-6D6EF56EEE3F}"/>
          </ac:cxnSpMkLst>
        </pc:cxnChg>
        <pc:cxnChg chg="add mod">
          <ac:chgData name="Jeffrey de la Mar" userId="637382b384483aff" providerId="LiveId" clId="{62B0B449-08DC-499C-BBD6-9A6251F65710}" dt="2024-04-02T09:05:51.571" v="8" actId="1076"/>
          <ac:cxnSpMkLst>
            <pc:docMk/>
            <pc:sldMk cId="777349334" sldId="557"/>
            <ac:cxnSpMk id="11" creationId="{604AB1F3-FCD2-8319-A8F7-9615B6530479}"/>
          </ac:cxnSpMkLst>
        </pc:cxnChg>
        <pc:cxnChg chg="add mod">
          <ac:chgData name="Jeffrey de la Mar" userId="637382b384483aff" providerId="LiveId" clId="{62B0B449-08DC-499C-BBD6-9A6251F65710}" dt="2024-04-02T09:05:51.571" v="8" actId="1076"/>
          <ac:cxnSpMkLst>
            <pc:docMk/>
            <pc:sldMk cId="777349334" sldId="557"/>
            <ac:cxnSpMk id="12" creationId="{F679C955-F61B-8A55-D8D7-E6C4427F897A}"/>
          </ac:cxnSpMkLst>
        </pc:cxnChg>
      </pc:sldChg>
      <pc:sldChg chg="modSp mod">
        <pc:chgData name="Jeffrey de la Mar" userId="637382b384483aff" providerId="LiveId" clId="{62B0B449-08DC-499C-BBD6-9A6251F65710}" dt="2024-04-02T09:14:13.952" v="261" actId="5793"/>
        <pc:sldMkLst>
          <pc:docMk/>
          <pc:sldMk cId="3684709169" sldId="558"/>
        </pc:sldMkLst>
        <pc:spChg chg="mod">
          <ac:chgData name="Jeffrey de la Mar" userId="637382b384483aff" providerId="LiveId" clId="{62B0B449-08DC-499C-BBD6-9A6251F65710}" dt="2024-04-02T09:14:13.952" v="261" actId="5793"/>
          <ac:spMkLst>
            <pc:docMk/>
            <pc:sldMk cId="3684709169" sldId="558"/>
            <ac:spMk id="3" creationId="{2AC3BA35-D041-46D8-8D65-D567B9A61A5E}"/>
          </ac:spMkLst>
        </pc:spChg>
      </pc:sldChg>
      <pc:sldChg chg="modSp mod">
        <pc:chgData name="Jeffrey de la Mar" userId="637382b384483aff" providerId="LiveId" clId="{62B0B449-08DC-499C-BBD6-9A6251F65710}" dt="2024-04-02T09:07:50.758" v="61" actId="20577"/>
        <pc:sldMkLst>
          <pc:docMk/>
          <pc:sldMk cId="3885316517" sldId="559"/>
        </pc:sldMkLst>
        <pc:spChg chg="mod">
          <ac:chgData name="Jeffrey de la Mar" userId="637382b384483aff" providerId="LiveId" clId="{62B0B449-08DC-499C-BBD6-9A6251F65710}" dt="2024-04-02T09:07:50.758" v="61" actId="20577"/>
          <ac:spMkLst>
            <pc:docMk/>
            <pc:sldMk cId="3885316517" sldId="559"/>
            <ac:spMk id="3" creationId="{2AC3BA35-D041-46D8-8D65-D567B9A61A5E}"/>
          </ac:spMkLst>
        </pc:spChg>
      </pc:sldChg>
      <pc:sldChg chg="delSp modSp mod">
        <pc:chgData name="Jeffrey de la Mar" userId="637382b384483aff" providerId="LiveId" clId="{62B0B449-08DC-499C-BBD6-9A6251F65710}" dt="2024-04-02T09:09:31.242" v="144" actId="114"/>
        <pc:sldMkLst>
          <pc:docMk/>
          <pc:sldMk cId="2281103417" sldId="560"/>
        </pc:sldMkLst>
        <pc:spChg chg="mod">
          <ac:chgData name="Jeffrey de la Mar" userId="637382b384483aff" providerId="LiveId" clId="{62B0B449-08DC-499C-BBD6-9A6251F65710}" dt="2024-04-02T09:09:31.242" v="144" actId="114"/>
          <ac:spMkLst>
            <pc:docMk/>
            <pc:sldMk cId="2281103417" sldId="560"/>
            <ac:spMk id="3" creationId="{2AC3BA35-D041-46D8-8D65-D567B9A61A5E}"/>
          </ac:spMkLst>
        </pc:spChg>
        <pc:picChg chg="del">
          <ac:chgData name="Jeffrey de la Mar" userId="637382b384483aff" providerId="LiveId" clId="{62B0B449-08DC-499C-BBD6-9A6251F65710}" dt="2024-04-02T09:08:34.619" v="64" actId="478"/>
          <ac:picMkLst>
            <pc:docMk/>
            <pc:sldMk cId="2281103417" sldId="560"/>
            <ac:picMk id="5" creationId="{60C30D97-10DA-4B85-89D8-101D7A8541E8}"/>
          </ac:picMkLst>
        </pc:picChg>
      </pc:sldChg>
      <pc:sldChg chg="modSp mod">
        <pc:chgData name="Jeffrey de la Mar" userId="637382b384483aff" providerId="LiveId" clId="{62B0B449-08DC-499C-BBD6-9A6251F65710}" dt="2024-04-02T09:09:57.116" v="147" actId="20577"/>
        <pc:sldMkLst>
          <pc:docMk/>
          <pc:sldMk cId="1763629059" sldId="562"/>
        </pc:sldMkLst>
        <pc:spChg chg="mod">
          <ac:chgData name="Jeffrey de la Mar" userId="637382b384483aff" providerId="LiveId" clId="{62B0B449-08DC-499C-BBD6-9A6251F65710}" dt="2024-04-02T09:09:57.116" v="147" actId="20577"/>
          <ac:spMkLst>
            <pc:docMk/>
            <pc:sldMk cId="1763629059" sldId="562"/>
            <ac:spMk id="3" creationId="{2AC3BA35-D041-46D8-8D65-D567B9A61A5E}"/>
          </ac:spMkLst>
        </pc:spChg>
      </pc:sldChg>
      <pc:sldChg chg="modSp mod">
        <pc:chgData name="Jeffrey de la Mar" userId="637382b384483aff" providerId="LiveId" clId="{62B0B449-08DC-499C-BBD6-9A6251F65710}" dt="2024-04-02T09:11:08.575" v="241" actId="6549"/>
        <pc:sldMkLst>
          <pc:docMk/>
          <pc:sldMk cId="3680555210" sldId="563"/>
        </pc:sldMkLst>
        <pc:spChg chg="mod">
          <ac:chgData name="Jeffrey de la Mar" userId="637382b384483aff" providerId="LiveId" clId="{62B0B449-08DC-499C-BBD6-9A6251F65710}" dt="2024-04-02T09:11:08.575" v="241" actId="6549"/>
          <ac:spMkLst>
            <pc:docMk/>
            <pc:sldMk cId="3680555210" sldId="563"/>
            <ac:spMk id="3" creationId="{2AC3BA35-D041-46D8-8D65-D567B9A61A5E}"/>
          </ac:spMkLst>
        </pc:spChg>
      </pc:sldChg>
      <pc:sldChg chg="modSp mod">
        <pc:chgData name="Jeffrey de la Mar" userId="637382b384483aff" providerId="LiveId" clId="{62B0B449-08DC-499C-BBD6-9A6251F65710}" dt="2024-04-08T10:10:08.619" v="605" actId="6549"/>
        <pc:sldMkLst>
          <pc:docMk/>
          <pc:sldMk cId="1309960946" sldId="564"/>
        </pc:sldMkLst>
        <pc:spChg chg="mod">
          <ac:chgData name="Jeffrey de la Mar" userId="637382b384483aff" providerId="LiveId" clId="{62B0B449-08DC-499C-BBD6-9A6251F65710}" dt="2024-04-08T10:10:08.619" v="605" actId="6549"/>
          <ac:spMkLst>
            <pc:docMk/>
            <pc:sldMk cId="1309960946" sldId="564"/>
            <ac:spMk id="3" creationId="{2AC3BA35-D041-46D8-8D65-D567B9A61A5E}"/>
          </ac:spMkLst>
        </pc:spChg>
      </pc:sldChg>
      <pc:sldChg chg="modSp mod">
        <pc:chgData name="Jeffrey de la Mar" userId="637382b384483aff" providerId="LiveId" clId="{62B0B449-08DC-499C-BBD6-9A6251F65710}" dt="2024-04-08T10:10:26.269" v="634" actId="20577"/>
        <pc:sldMkLst>
          <pc:docMk/>
          <pc:sldMk cId="4015126953" sldId="565"/>
        </pc:sldMkLst>
        <pc:spChg chg="mod">
          <ac:chgData name="Jeffrey de la Mar" userId="637382b384483aff" providerId="LiveId" clId="{62B0B449-08DC-499C-BBD6-9A6251F65710}" dt="2024-04-08T10:10:26.269" v="634" actId="20577"/>
          <ac:spMkLst>
            <pc:docMk/>
            <pc:sldMk cId="4015126953" sldId="565"/>
            <ac:spMk id="3" creationId="{2AC3BA35-D041-46D8-8D65-D567B9A61A5E}"/>
          </ac:spMkLst>
        </pc:spChg>
      </pc:sldChg>
      <pc:sldChg chg="modSp mod">
        <pc:chgData name="Jeffrey de la Mar" userId="637382b384483aff" providerId="LiveId" clId="{62B0B449-08DC-499C-BBD6-9A6251F65710}" dt="2024-04-08T10:16:24.578" v="694" actId="20577"/>
        <pc:sldMkLst>
          <pc:docMk/>
          <pc:sldMk cId="3754399224" sldId="566"/>
        </pc:sldMkLst>
        <pc:spChg chg="mod">
          <ac:chgData name="Jeffrey de la Mar" userId="637382b384483aff" providerId="LiveId" clId="{62B0B449-08DC-499C-BBD6-9A6251F65710}" dt="2024-04-08T10:16:24.578" v="694" actId="20577"/>
          <ac:spMkLst>
            <pc:docMk/>
            <pc:sldMk cId="3754399224" sldId="566"/>
            <ac:spMk id="3" creationId="{2AC3BA35-D041-46D8-8D65-D567B9A61A5E}"/>
          </ac:spMkLst>
        </pc:spChg>
      </pc:sldChg>
      <pc:sldChg chg="modSp mod">
        <pc:chgData name="Jeffrey de la Mar" userId="637382b384483aff" providerId="LiveId" clId="{62B0B449-08DC-499C-BBD6-9A6251F65710}" dt="2024-04-02T09:13:02.986" v="260" actId="20577"/>
        <pc:sldMkLst>
          <pc:docMk/>
          <pc:sldMk cId="316383117" sldId="568"/>
        </pc:sldMkLst>
        <pc:spChg chg="mod">
          <ac:chgData name="Jeffrey de la Mar" userId="637382b384483aff" providerId="LiveId" clId="{62B0B449-08DC-499C-BBD6-9A6251F65710}" dt="2024-04-02T09:13:02.986" v="260" actId="20577"/>
          <ac:spMkLst>
            <pc:docMk/>
            <pc:sldMk cId="316383117" sldId="568"/>
            <ac:spMk id="3" creationId="{2AC3BA35-D041-46D8-8D65-D567B9A61A5E}"/>
          </ac:spMkLst>
        </pc:spChg>
      </pc:sldChg>
      <pc:sldChg chg="addSp delSp modSp add mod">
        <pc:chgData name="Jeffrey de la Mar" userId="637382b384483aff" providerId="LiveId" clId="{62B0B449-08DC-499C-BBD6-9A6251F65710}" dt="2024-04-02T09:17:57.026" v="340" actId="1076"/>
        <pc:sldMkLst>
          <pc:docMk/>
          <pc:sldMk cId="1881817117" sldId="596"/>
        </pc:sldMkLst>
        <pc:spChg chg="mod">
          <ac:chgData name="Jeffrey de la Mar" userId="637382b384483aff" providerId="LiveId" clId="{62B0B449-08DC-499C-BBD6-9A6251F65710}" dt="2024-04-02T09:17:49.464" v="338" actId="20577"/>
          <ac:spMkLst>
            <pc:docMk/>
            <pc:sldMk cId="1881817117" sldId="596"/>
            <ac:spMk id="3" creationId="{C7EF6A2A-08F3-4002-974C-F44A8EE19846}"/>
          </ac:spMkLst>
        </pc:spChg>
        <pc:picChg chg="add mod">
          <ac:chgData name="Jeffrey de la Mar" userId="637382b384483aff" providerId="LiveId" clId="{62B0B449-08DC-499C-BBD6-9A6251F65710}" dt="2024-04-02T09:17:38.745" v="334" actId="1076"/>
          <ac:picMkLst>
            <pc:docMk/>
            <pc:sldMk cId="1881817117" sldId="596"/>
            <ac:picMk id="4" creationId="{390FD5C1-1F18-534C-57AD-FBD52C551E28}"/>
          </ac:picMkLst>
        </pc:picChg>
        <pc:picChg chg="del">
          <ac:chgData name="Jeffrey de la Mar" userId="637382b384483aff" providerId="LiveId" clId="{62B0B449-08DC-499C-BBD6-9A6251F65710}" dt="2024-04-02T09:15:30.635" v="308" actId="478"/>
          <ac:picMkLst>
            <pc:docMk/>
            <pc:sldMk cId="1881817117" sldId="596"/>
            <ac:picMk id="5" creationId="{DAF26B50-36B4-4904-8A78-ACF8308541C5}"/>
          </ac:picMkLst>
        </pc:picChg>
        <pc:picChg chg="add mod">
          <ac:chgData name="Jeffrey de la Mar" userId="637382b384483aff" providerId="LiveId" clId="{62B0B449-08DC-499C-BBD6-9A6251F65710}" dt="2024-04-02T09:17:57.026" v="340" actId="1076"/>
          <ac:picMkLst>
            <pc:docMk/>
            <pc:sldMk cId="1881817117" sldId="596"/>
            <ac:picMk id="6" creationId="{44C9F164-6220-9B6F-1C6E-1F5A93ECA32C}"/>
          </ac:picMkLst>
        </pc:picChg>
        <pc:picChg chg="add mod">
          <ac:chgData name="Jeffrey de la Mar" userId="637382b384483aff" providerId="LiveId" clId="{62B0B449-08DC-499C-BBD6-9A6251F65710}" dt="2024-04-02T09:17:54.106" v="339" actId="1076"/>
          <ac:picMkLst>
            <pc:docMk/>
            <pc:sldMk cId="1881817117" sldId="596"/>
            <ac:picMk id="7" creationId="{1CDE997F-3B66-49F1-EB49-2061EB20A92F}"/>
          </ac:picMkLst>
        </pc:picChg>
      </pc:sldChg>
      <pc:sldChg chg="delSp del mod">
        <pc:chgData name="Jeffrey de la Mar" userId="637382b384483aff" providerId="LiveId" clId="{62B0B449-08DC-499C-BBD6-9A6251F65710}" dt="2024-04-02T09:05:19.081" v="1" actId="47"/>
        <pc:sldMkLst>
          <pc:docMk/>
          <pc:sldMk cId="3303081316" sldId="596"/>
        </pc:sldMkLst>
        <pc:picChg chg="del">
          <ac:chgData name="Jeffrey de la Mar" userId="637382b384483aff" providerId="LiveId" clId="{62B0B449-08DC-499C-BBD6-9A6251F65710}" dt="2024-04-02T09:05:16.329" v="0" actId="478"/>
          <ac:picMkLst>
            <pc:docMk/>
            <pc:sldMk cId="3303081316" sldId="596"/>
            <ac:picMk id="7" creationId="{199483FF-B754-2CBE-3D25-A361C4B7B15C}"/>
          </ac:picMkLst>
        </pc:picChg>
      </pc:sldChg>
      <pc:sldChg chg="addSp delSp modSp add mod">
        <pc:chgData name="Jeffrey de la Mar" userId="637382b384483aff" providerId="LiveId" clId="{62B0B449-08DC-499C-BBD6-9A6251F65710}" dt="2024-04-02T09:29:01.749" v="424" actId="1076"/>
        <pc:sldMkLst>
          <pc:docMk/>
          <pc:sldMk cId="3559663535" sldId="597"/>
        </pc:sldMkLst>
        <pc:spChg chg="mod">
          <ac:chgData name="Jeffrey de la Mar" userId="637382b384483aff" providerId="LiveId" clId="{62B0B449-08DC-499C-BBD6-9A6251F65710}" dt="2024-04-02T09:28:38.816" v="420"/>
          <ac:spMkLst>
            <pc:docMk/>
            <pc:sldMk cId="3559663535" sldId="597"/>
            <ac:spMk id="3" creationId="{C7EF6A2A-08F3-4002-974C-F44A8EE19846}"/>
          </ac:spMkLst>
        </pc:spChg>
        <pc:spChg chg="add del">
          <ac:chgData name="Jeffrey de la Mar" userId="637382b384483aff" providerId="LiveId" clId="{62B0B449-08DC-499C-BBD6-9A6251F65710}" dt="2024-04-02T09:28:11.865" v="402" actId="478"/>
          <ac:spMkLst>
            <pc:docMk/>
            <pc:sldMk cId="3559663535" sldId="597"/>
            <ac:spMk id="4" creationId="{B9279D03-E75D-4932-80C8-B8B1FC5EBA54}"/>
          </ac:spMkLst>
        </pc:spChg>
        <pc:picChg chg="del">
          <ac:chgData name="Jeffrey de la Mar" userId="637382b384483aff" providerId="LiveId" clId="{62B0B449-08DC-499C-BBD6-9A6251F65710}" dt="2024-04-02T09:28:52.347" v="421" actId="478"/>
          <ac:picMkLst>
            <pc:docMk/>
            <pc:sldMk cId="3559663535" sldId="597"/>
            <ac:picMk id="5" creationId="{DAF26B50-36B4-4904-8A78-ACF8308541C5}"/>
          </ac:picMkLst>
        </pc:picChg>
        <pc:picChg chg="add mod">
          <ac:chgData name="Jeffrey de la Mar" userId="637382b384483aff" providerId="LiveId" clId="{62B0B449-08DC-499C-BBD6-9A6251F65710}" dt="2024-04-02T09:29:01.749" v="424" actId="1076"/>
          <ac:picMkLst>
            <pc:docMk/>
            <pc:sldMk cId="3559663535" sldId="597"/>
            <ac:picMk id="6" creationId="{08851118-0B52-BE3B-2C6B-3DDD9A9794D5}"/>
          </ac:picMkLst>
        </pc:picChg>
      </pc:sldChg>
      <pc:sldChg chg="del">
        <pc:chgData name="Jeffrey de la Mar" userId="637382b384483aff" providerId="LiveId" clId="{62B0B449-08DC-499C-BBD6-9A6251F65710}" dt="2024-04-02T09:05:53.882" v="9" actId="47"/>
        <pc:sldMkLst>
          <pc:docMk/>
          <pc:sldMk cId="3645872836" sldId="597"/>
        </pc:sldMkLst>
      </pc:sldChg>
      <pc:sldChg chg="addSp delSp modSp add mod">
        <pc:chgData name="Jeffrey de la Mar" userId="637382b384483aff" providerId="LiveId" clId="{62B0B449-08DC-499C-BBD6-9A6251F65710}" dt="2024-04-02T09:34:13.849" v="432" actId="1076"/>
        <pc:sldMkLst>
          <pc:docMk/>
          <pc:sldMk cId="177400269" sldId="598"/>
        </pc:sldMkLst>
        <pc:spChg chg="mod">
          <ac:chgData name="Jeffrey de la Mar" userId="637382b384483aff" providerId="LiveId" clId="{62B0B449-08DC-499C-BBD6-9A6251F65710}" dt="2024-04-02T09:34:04.784" v="430" actId="14100"/>
          <ac:spMkLst>
            <pc:docMk/>
            <pc:sldMk cId="177400269" sldId="598"/>
            <ac:spMk id="3" creationId="{C7EF6A2A-08F3-4002-974C-F44A8EE19846}"/>
          </ac:spMkLst>
        </pc:spChg>
        <pc:picChg chg="add mod">
          <ac:chgData name="Jeffrey de la Mar" userId="637382b384483aff" providerId="LiveId" clId="{62B0B449-08DC-499C-BBD6-9A6251F65710}" dt="2024-04-02T09:34:13.849" v="432" actId="1076"/>
          <ac:picMkLst>
            <pc:docMk/>
            <pc:sldMk cId="177400269" sldId="598"/>
            <ac:picMk id="4" creationId="{662BD54B-C01A-1181-AC4B-2AFAB4A21372}"/>
          </ac:picMkLst>
        </pc:picChg>
        <pc:picChg chg="del">
          <ac:chgData name="Jeffrey de la Mar" userId="637382b384483aff" providerId="LiveId" clId="{62B0B449-08DC-499C-BBD6-9A6251F65710}" dt="2024-04-02T09:33:42.586" v="426" actId="478"/>
          <ac:picMkLst>
            <pc:docMk/>
            <pc:sldMk cId="177400269" sldId="598"/>
            <ac:picMk id="6" creationId="{08851118-0B52-BE3B-2C6B-3DDD9A9794D5}"/>
          </ac:picMkLst>
        </pc:picChg>
      </pc:sldChg>
    </pc:docChg>
  </pc:docChgLst>
  <pc:docChgLst>
    <pc:chgData name="Jeffrey de la Mar" userId="637382b384483aff" providerId="LiveId" clId="{D5618353-C512-487D-B856-2DADBFC151B7}"/>
    <pc:docChg chg="undo custSel addSld delSld modSld">
      <pc:chgData name="Jeffrey de la Mar" userId="637382b384483aff" providerId="LiveId" clId="{D5618353-C512-487D-B856-2DADBFC151B7}" dt="2024-08-23T10:13:15.978" v="321" actId="20577"/>
      <pc:docMkLst>
        <pc:docMk/>
      </pc:docMkLst>
      <pc:sldChg chg="addSp delSp modSp mod">
        <pc:chgData name="Jeffrey de la Mar" userId="637382b384483aff" providerId="LiveId" clId="{D5618353-C512-487D-B856-2DADBFC151B7}" dt="2024-08-23T10:02:07.330" v="127" actId="207"/>
        <pc:sldMkLst>
          <pc:docMk/>
          <pc:sldMk cId="1320916143" sldId="392"/>
        </pc:sldMkLst>
        <pc:spChg chg="mod">
          <ac:chgData name="Jeffrey de la Mar" userId="637382b384483aff" providerId="LiveId" clId="{D5618353-C512-487D-B856-2DADBFC151B7}" dt="2024-08-23T10:02:02.759" v="126" actId="255"/>
          <ac:spMkLst>
            <pc:docMk/>
            <pc:sldMk cId="1320916143" sldId="392"/>
            <ac:spMk id="2" creationId="{EFA47703-A3D0-9757-8027-857354B3DF1A}"/>
          </ac:spMkLst>
        </pc:spChg>
        <pc:spChg chg="add del mod">
          <ac:chgData name="Jeffrey de la Mar" userId="637382b384483aff" providerId="LiveId" clId="{D5618353-C512-487D-B856-2DADBFC151B7}" dt="2024-08-23T10:00:52.895" v="96" actId="478"/>
          <ac:spMkLst>
            <pc:docMk/>
            <pc:sldMk cId="1320916143" sldId="392"/>
            <ac:spMk id="3" creationId="{19B2F63E-5721-3784-28EE-1FD0E862FBAD}"/>
          </ac:spMkLst>
        </pc:spChg>
        <pc:spChg chg="add mod">
          <ac:chgData name="Jeffrey de la Mar" userId="637382b384483aff" providerId="LiveId" clId="{D5618353-C512-487D-B856-2DADBFC151B7}" dt="2024-08-23T10:00:56.412" v="100"/>
          <ac:spMkLst>
            <pc:docMk/>
            <pc:sldMk cId="1320916143" sldId="392"/>
            <ac:spMk id="4" creationId="{D731D925-456B-218F-7A04-0AA704F7EAAA}"/>
          </ac:spMkLst>
        </pc:spChg>
        <pc:spChg chg="mod">
          <ac:chgData name="Jeffrey de la Mar" userId="637382b384483aff" providerId="LiveId" clId="{D5618353-C512-487D-B856-2DADBFC151B7}" dt="2024-08-23T10:02:07.330" v="127" actId="207"/>
          <ac:spMkLst>
            <pc:docMk/>
            <pc:sldMk cId="1320916143" sldId="392"/>
            <ac:spMk id="5" creationId="{22D80332-0031-C5B7-AB0B-65CD2363C4E1}"/>
          </ac:spMkLst>
        </pc:spChg>
        <pc:spChg chg="add mod">
          <ac:chgData name="Jeffrey de la Mar" userId="637382b384483aff" providerId="LiveId" clId="{D5618353-C512-487D-B856-2DADBFC151B7}" dt="2024-08-23T10:01:30.374" v="119" actId="1076"/>
          <ac:spMkLst>
            <pc:docMk/>
            <pc:sldMk cId="1320916143" sldId="392"/>
            <ac:spMk id="7" creationId="{8D589C1B-EDCB-01BC-29D4-381F6C58FBF2}"/>
          </ac:spMkLst>
        </pc:spChg>
        <pc:spChg chg="del">
          <ac:chgData name="Jeffrey de la Mar" userId="637382b384483aff" providerId="LiveId" clId="{D5618353-C512-487D-B856-2DADBFC151B7}" dt="2024-08-23T10:00:27.568" v="90" actId="478"/>
          <ac:spMkLst>
            <pc:docMk/>
            <pc:sldMk cId="1320916143" sldId="392"/>
            <ac:spMk id="11" creationId="{E90E29F0-23C7-77B1-AD09-41CF65F49A3A}"/>
          </ac:spMkLst>
        </pc:spChg>
      </pc:sldChg>
      <pc:sldChg chg="del">
        <pc:chgData name="Jeffrey de la Mar" userId="637382b384483aff" providerId="LiveId" clId="{D5618353-C512-487D-B856-2DADBFC151B7}" dt="2024-08-23T09:59:42.624" v="87" actId="47"/>
        <pc:sldMkLst>
          <pc:docMk/>
          <pc:sldMk cId="3049730319" sldId="408"/>
        </pc:sldMkLst>
      </pc:sldChg>
      <pc:sldChg chg="del">
        <pc:chgData name="Jeffrey de la Mar" userId="637382b384483aff" providerId="LiveId" clId="{D5618353-C512-487D-B856-2DADBFC151B7}" dt="2024-08-23T10:03:25.738" v="139" actId="47"/>
        <pc:sldMkLst>
          <pc:docMk/>
          <pc:sldMk cId="4070269587" sldId="409"/>
        </pc:sldMkLst>
      </pc:sldChg>
      <pc:sldChg chg="modSp mod">
        <pc:chgData name="Jeffrey de la Mar" userId="637382b384483aff" providerId="LiveId" clId="{D5618353-C512-487D-B856-2DADBFC151B7}" dt="2024-08-23T09:55:35.178" v="35" actId="20577"/>
        <pc:sldMkLst>
          <pc:docMk/>
          <pc:sldMk cId="732727781" sldId="485"/>
        </pc:sldMkLst>
        <pc:spChg chg="mod">
          <ac:chgData name="Jeffrey de la Mar" userId="637382b384483aff" providerId="LiveId" clId="{D5618353-C512-487D-B856-2DADBFC151B7}" dt="2024-08-23T09:55:35.178" v="35" actId="20577"/>
          <ac:spMkLst>
            <pc:docMk/>
            <pc:sldMk cId="732727781" sldId="485"/>
            <ac:spMk id="3" creationId="{C7EF6A2A-08F3-4002-974C-F44A8EE19846}"/>
          </ac:spMkLst>
        </pc:spChg>
      </pc:sldChg>
      <pc:sldChg chg="modSp mod">
        <pc:chgData name="Jeffrey de la Mar" userId="637382b384483aff" providerId="LiveId" clId="{D5618353-C512-487D-B856-2DADBFC151B7}" dt="2024-08-23T09:55:43.658" v="38" actId="20577"/>
        <pc:sldMkLst>
          <pc:docMk/>
          <pc:sldMk cId="3377680351" sldId="486"/>
        </pc:sldMkLst>
        <pc:spChg chg="mod">
          <ac:chgData name="Jeffrey de la Mar" userId="637382b384483aff" providerId="LiveId" clId="{D5618353-C512-487D-B856-2DADBFC151B7}" dt="2024-08-23T09:55:43.658" v="38" actId="20577"/>
          <ac:spMkLst>
            <pc:docMk/>
            <pc:sldMk cId="3377680351" sldId="486"/>
            <ac:spMk id="3" creationId="{C7EF6A2A-08F3-4002-974C-F44A8EE19846}"/>
          </ac:spMkLst>
        </pc:spChg>
      </pc:sldChg>
      <pc:sldChg chg="modSp mod">
        <pc:chgData name="Jeffrey de la Mar" userId="637382b384483aff" providerId="LiveId" clId="{D5618353-C512-487D-B856-2DADBFC151B7}" dt="2024-08-23T09:55:53.244" v="42" actId="20577"/>
        <pc:sldMkLst>
          <pc:docMk/>
          <pc:sldMk cId="669306818" sldId="487"/>
        </pc:sldMkLst>
        <pc:spChg chg="mod">
          <ac:chgData name="Jeffrey de la Mar" userId="637382b384483aff" providerId="LiveId" clId="{D5618353-C512-487D-B856-2DADBFC151B7}" dt="2024-08-23T09:55:53.244" v="42" actId="20577"/>
          <ac:spMkLst>
            <pc:docMk/>
            <pc:sldMk cId="669306818" sldId="487"/>
            <ac:spMk id="3" creationId="{C7EF6A2A-08F3-4002-974C-F44A8EE19846}"/>
          </ac:spMkLst>
        </pc:spChg>
      </pc:sldChg>
      <pc:sldChg chg="modSp mod">
        <pc:chgData name="Jeffrey de la Mar" userId="637382b384483aff" providerId="LiveId" clId="{D5618353-C512-487D-B856-2DADBFC151B7}" dt="2024-08-23T09:57:02.910" v="43"/>
        <pc:sldMkLst>
          <pc:docMk/>
          <pc:sldMk cId="687323823" sldId="489"/>
        </pc:sldMkLst>
        <pc:spChg chg="mod">
          <ac:chgData name="Jeffrey de la Mar" userId="637382b384483aff" providerId="LiveId" clId="{D5618353-C512-487D-B856-2DADBFC151B7}" dt="2024-08-23T09:57:02.910" v="43"/>
          <ac:spMkLst>
            <pc:docMk/>
            <pc:sldMk cId="687323823" sldId="489"/>
            <ac:spMk id="3" creationId="{C7EF6A2A-08F3-4002-974C-F44A8EE19846}"/>
          </ac:spMkLst>
        </pc:spChg>
      </pc:sldChg>
      <pc:sldChg chg="modSp mod">
        <pc:chgData name="Jeffrey de la Mar" userId="637382b384483aff" providerId="LiveId" clId="{D5618353-C512-487D-B856-2DADBFC151B7}" dt="2024-08-23T10:06:25.707" v="147" actId="20577"/>
        <pc:sldMkLst>
          <pc:docMk/>
          <pc:sldMk cId="2930483239" sldId="490"/>
        </pc:sldMkLst>
        <pc:spChg chg="mod">
          <ac:chgData name="Jeffrey de la Mar" userId="637382b384483aff" providerId="LiveId" clId="{D5618353-C512-487D-B856-2DADBFC151B7}" dt="2024-08-23T10:06:25.707" v="147" actId="20577"/>
          <ac:spMkLst>
            <pc:docMk/>
            <pc:sldMk cId="2930483239" sldId="490"/>
            <ac:spMk id="3" creationId="{C7EF6A2A-08F3-4002-974C-F44A8EE19846}"/>
          </ac:spMkLst>
        </pc:spChg>
      </pc:sldChg>
      <pc:sldChg chg="modSp mod">
        <pc:chgData name="Jeffrey de la Mar" userId="637382b384483aff" providerId="LiveId" clId="{D5618353-C512-487D-B856-2DADBFC151B7}" dt="2024-08-23T10:06:53.956" v="148"/>
        <pc:sldMkLst>
          <pc:docMk/>
          <pc:sldMk cId="36116200" sldId="496"/>
        </pc:sldMkLst>
        <pc:spChg chg="mod">
          <ac:chgData name="Jeffrey de la Mar" userId="637382b384483aff" providerId="LiveId" clId="{D5618353-C512-487D-B856-2DADBFC151B7}" dt="2024-08-23T10:06:53.956" v="148"/>
          <ac:spMkLst>
            <pc:docMk/>
            <pc:sldMk cId="36116200" sldId="496"/>
            <ac:spMk id="3" creationId="{C7EF6A2A-08F3-4002-974C-F44A8EE19846}"/>
          </ac:spMkLst>
        </pc:spChg>
      </pc:sldChg>
      <pc:sldChg chg="modSp mod">
        <pc:chgData name="Jeffrey de la Mar" userId="637382b384483aff" providerId="LiveId" clId="{D5618353-C512-487D-B856-2DADBFC151B7}" dt="2024-08-23T10:13:15.978" v="321" actId="20577"/>
        <pc:sldMkLst>
          <pc:docMk/>
          <pc:sldMk cId="34724844" sldId="499"/>
        </pc:sldMkLst>
        <pc:spChg chg="mod">
          <ac:chgData name="Jeffrey de la Mar" userId="637382b384483aff" providerId="LiveId" clId="{D5618353-C512-487D-B856-2DADBFC151B7}" dt="2024-08-23T10:13:15.978" v="321" actId="20577"/>
          <ac:spMkLst>
            <pc:docMk/>
            <pc:sldMk cId="34724844" sldId="499"/>
            <ac:spMk id="4" creationId="{B82B9BF0-1896-45F2-B874-C5A360E70FB4}"/>
          </ac:spMkLst>
        </pc:spChg>
      </pc:sldChg>
      <pc:sldChg chg="modSp mod">
        <pc:chgData name="Jeffrey de la Mar" userId="637382b384483aff" providerId="LiveId" clId="{D5618353-C512-487D-B856-2DADBFC151B7}" dt="2024-08-23T10:07:32.942" v="183" actId="20577"/>
        <pc:sldMkLst>
          <pc:docMk/>
          <pc:sldMk cId="1687760678" sldId="522"/>
        </pc:sldMkLst>
        <pc:spChg chg="mod">
          <ac:chgData name="Jeffrey de la Mar" userId="637382b384483aff" providerId="LiveId" clId="{D5618353-C512-487D-B856-2DADBFC151B7}" dt="2024-08-23T10:07:32.942" v="183" actId="20577"/>
          <ac:spMkLst>
            <pc:docMk/>
            <pc:sldMk cId="1687760678" sldId="522"/>
            <ac:spMk id="3" creationId="{2B69260A-D1F6-412D-BA52-870DC787562F}"/>
          </ac:spMkLst>
        </pc:spChg>
      </pc:sldChg>
      <pc:sldChg chg="modSp mod">
        <pc:chgData name="Jeffrey de la Mar" userId="637382b384483aff" providerId="LiveId" clId="{D5618353-C512-487D-B856-2DADBFC151B7}" dt="2024-08-23T10:09:24.691" v="231" actId="20577"/>
        <pc:sldMkLst>
          <pc:docMk/>
          <pc:sldMk cId="2086780597" sldId="529"/>
        </pc:sldMkLst>
        <pc:spChg chg="mod">
          <ac:chgData name="Jeffrey de la Mar" userId="637382b384483aff" providerId="LiveId" clId="{D5618353-C512-487D-B856-2DADBFC151B7}" dt="2024-08-23T10:09:24.691" v="231" actId="20577"/>
          <ac:spMkLst>
            <pc:docMk/>
            <pc:sldMk cId="2086780597" sldId="529"/>
            <ac:spMk id="3" creationId="{2B69260A-D1F6-412D-BA52-870DC787562F}"/>
          </ac:spMkLst>
        </pc:spChg>
      </pc:sldChg>
      <pc:sldChg chg="modSp mod">
        <pc:chgData name="Jeffrey de la Mar" userId="637382b384483aff" providerId="LiveId" clId="{D5618353-C512-487D-B856-2DADBFC151B7}" dt="2024-08-23T10:10:21.864" v="258" actId="20577"/>
        <pc:sldMkLst>
          <pc:docMk/>
          <pc:sldMk cId="897436335" sldId="534"/>
        </pc:sldMkLst>
        <pc:spChg chg="mod">
          <ac:chgData name="Jeffrey de la Mar" userId="637382b384483aff" providerId="LiveId" clId="{D5618353-C512-487D-B856-2DADBFC151B7}" dt="2024-08-23T10:10:21.864" v="258" actId="20577"/>
          <ac:spMkLst>
            <pc:docMk/>
            <pc:sldMk cId="897436335" sldId="534"/>
            <ac:spMk id="3" creationId="{2B69260A-D1F6-412D-BA52-870DC787562F}"/>
          </ac:spMkLst>
        </pc:spChg>
      </pc:sldChg>
      <pc:sldChg chg="modSp mod">
        <pc:chgData name="Jeffrey de la Mar" userId="637382b384483aff" providerId="LiveId" clId="{D5618353-C512-487D-B856-2DADBFC151B7}" dt="2024-08-23T10:10:36.393" v="263" actId="20577"/>
        <pc:sldMkLst>
          <pc:docMk/>
          <pc:sldMk cId="2645861977" sldId="536"/>
        </pc:sldMkLst>
        <pc:spChg chg="mod">
          <ac:chgData name="Jeffrey de la Mar" userId="637382b384483aff" providerId="LiveId" clId="{D5618353-C512-487D-B856-2DADBFC151B7}" dt="2024-08-23T10:10:36.393" v="263" actId="20577"/>
          <ac:spMkLst>
            <pc:docMk/>
            <pc:sldMk cId="2645861977" sldId="536"/>
            <ac:spMk id="3" creationId="{2B69260A-D1F6-412D-BA52-870DC787562F}"/>
          </ac:spMkLst>
        </pc:spChg>
      </pc:sldChg>
      <pc:sldChg chg="modSp mod">
        <pc:chgData name="Jeffrey de la Mar" userId="637382b384483aff" providerId="LiveId" clId="{D5618353-C512-487D-B856-2DADBFC151B7}" dt="2024-08-23T10:11:32.266" v="301" actId="20577"/>
        <pc:sldMkLst>
          <pc:docMk/>
          <pc:sldMk cId="2266163519" sldId="538"/>
        </pc:sldMkLst>
        <pc:spChg chg="mod">
          <ac:chgData name="Jeffrey de la Mar" userId="637382b384483aff" providerId="LiveId" clId="{D5618353-C512-487D-B856-2DADBFC151B7}" dt="2024-08-23T10:11:32.266" v="301" actId="20577"/>
          <ac:spMkLst>
            <pc:docMk/>
            <pc:sldMk cId="2266163519" sldId="538"/>
            <ac:spMk id="3" creationId="{2B69260A-D1F6-412D-BA52-870DC787562F}"/>
          </ac:spMkLst>
        </pc:spChg>
      </pc:sldChg>
      <pc:sldChg chg="modSp mod">
        <pc:chgData name="Jeffrey de la Mar" userId="637382b384483aff" providerId="LiveId" clId="{D5618353-C512-487D-B856-2DADBFC151B7}" dt="2024-08-23T09:48:13.887" v="16" actId="20577"/>
        <pc:sldMkLst>
          <pc:docMk/>
          <pc:sldMk cId="1763629059" sldId="562"/>
        </pc:sldMkLst>
        <pc:spChg chg="mod">
          <ac:chgData name="Jeffrey de la Mar" userId="637382b384483aff" providerId="LiveId" clId="{D5618353-C512-487D-B856-2DADBFC151B7}" dt="2024-08-23T09:48:13.887" v="16" actId="20577"/>
          <ac:spMkLst>
            <pc:docMk/>
            <pc:sldMk cId="1763629059" sldId="562"/>
            <ac:spMk id="3" creationId="{2AC3BA35-D041-46D8-8D65-D567B9A61A5E}"/>
          </ac:spMkLst>
        </pc:spChg>
      </pc:sldChg>
      <pc:sldChg chg="modSp mod">
        <pc:chgData name="Jeffrey de la Mar" userId="637382b384483aff" providerId="LiveId" clId="{D5618353-C512-487D-B856-2DADBFC151B7}" dt="2024-08-23T10:12:27.219" v="306" actId="20577"/>
        <pc:sldMkLst>
          <pc:docMk/>
          <pc:sldMk cId="598204907" sldId="578"/>
        </pc:sldMkLst>
        <pc:spChg chg="mod">
          <ac:chgData name="Jeffrey de la Mar" userId="637382b384483aff" providerId="LiveId" clId="{D5618353-C512-487D-B856-2DADBFC151B7}" dt="2024-08-23T10:12:27.219" v="306" actId="20577"/>
          <ac:spMkLst>
            <pc:docMk/>
            <pc:sldMk cId="598204907" sldId="578"/>
            <ac:spMk id="3" creationId="{2B69260A-D1F6-412D-BA52-870DC787562F}"/>
          </ac:spMkLst>
        </pc:spChg>
      </pc:sldChg>
      <pc:sldChg chg="modSp mod">
        <pc:chgData name="Jeffrey de la Mar" userId="637382b384483aff" providerId="LiveId" clId="{D5618353-C512-487D-B856-2DADBFC151B7}" dt="2024-08-23T09:55:08.973" v="33" actId="20577"/>
        <pc:sldMkLst>
          <pc:docMk/>
          <pc:sldMk cId="1065251376" sldId="595"/>
        </pc:sldMkLst>
        <pc:spChg chg="mod">
          <ac:chgData name="Jeffrey de la Mar" userId="637382b384483aff" providerId="LiveId" clId="{D5618353-C512-487D-B856-2DADBFC151B7}" dt="2024-08-23T09:55:08.973" v="33" actId="20577"/>
          <ac:spMkLst>
            <pc:docMk/>
            <pc:sldMk cId="1065251376" sldId="595"/>
            <ac:spMk id="3" creationId="{C7EF6A2A-08F3-4002-974C-F44A8EE19846}"/>
          </ac:spMkLst>
        </pc:spChg>
      </pc:sldChg>
      <pc:sldChg chg="addSp delSp modSp add mod">
        <pc:chgData name="Jeffrey de la Mar" userId="637382b384483aff" providerId="LiveId" clId="{D5618353-C512-487D-B856-2DADBFC151B7}" dt="2024-08-23T09:59:13.108" v="86" actId="404"/>
        <pc:sldMkLst>
          <pc:docMk/>
          <pc:sldMk cId="2831813822" sldId="599"/>
        </pc:sldMkLst>
        <pc:spChg chg="mod">
          <ac:chgData name="Jeffrey de la Mar" userId="637382b384483aff" providerId="LiveId" clId="{D5618353-C512-487D-B856-2DADBFC151B7}" dt="2024-08-23T09:59:13.108" v="86" actId="404"/>
          <ac:spMkLst>
            <pc:docMk/>
            <pc:sldMk cId="2831813822" sldId="599"/>
            <ac:spMk id="2" creationId="{A529A239-F6B2-4657-A238-59F87C0AB336}"/>
          </ac:spMkLst>
        </pc:spChg>
        <pc:spChg chg="del mod">
          <ac:chgData name="Jeffrey de la Mar" userId="637382b384483aff" providerId="LiveId" clId="{D5618353-C512-487D-B856-2DADBFC151B7}" dt="2024-08-23T09:58:28.792" v="59" actId="478"/>
          <ac:spMkLst>
            <pc:docMk/>
            <pc:sldMk cId="2831813822" sldId="599"/>
            <ac:spMk id="3" creationId="{C7EF6A2A-08F3-4002-974C-F44A8EE19846}"/>
          </ac:spMkLst>
        </pc:spChg>
        <pc:spChg chg="add mod">
          <ac:chgData name="Jeffrey de la Mar" userId="637382b384483aff" providerId="LiveId" clId="{D5618353-C512-487D-B856-2DADBFC151B7}" dt="2024-08-23T09:57:55.367" v="47"/>
          <ac:spMkLst>
            <pc:docMk/>
            <pc:sldMk cId="2831813822" sldId="599"/>
            <ac:spMk id="4" creationId="{EB2B11C4-C676-98DE-6014-ECA2A7951ED3}"/>
          </ac:spMkLst>
        </pc:spChg>
        <pc:spChg chg="add mod">
          <ac:chgData name="Jeffrey de la Mar" userId="637382b384483aff" providerId="LiveId" clId="{D5618353-C512-487D-B856-2DADBFC151B7}" dt="2024-08-23T09:58:46.327" v="63" actId="1076"/>
          <ac:spMkLst>
            <pc:docMk/>
            <pc:sldMk cId="2831813822" sldId="599"/>
            <ac:spMk id="5" creationId="{579B03D4-D3A3-A0DD-8A5A-F7654A300A47}"/>
          </ac:spMkLst>
        </pc:spChg>
        <pc:picChg chg="add mod">
          <ac:chgData name="Jeffrey de la Mar" userId="637382b384483aff" providerId="LiveId" clId="{D5618353-C512-487D-B856-2DADBFC151B7}" dt="2024-08-23T09:58:50.025" v="65" actId="1076"/>
          <ac:picMkLst>
            <pc:docMk/>
            <pc:sldMk cId="2831813822" sldId="599"/>
            <ac:picMk id="6" creationId="{118227CB-0E9F-E0B8-58D8-C09128530A30}"/>
          </ac:picMkLst>
        </pc:picChg>
        <pc:picChg chg="del">
          <ac:chgData name="Jeffrey de la Mar" userId="637382b384483aff" providerId="LiveId" clId="{D5618353-C512-487D-B856-2DADBFC151B7}" dt="2024-08-23T09:57:47.106" v="46" actId="478"/>
          <ac:picMkLst>
            <pc:docMk/>
            <pc:sldMk cId="2831813822" sldId="599"/>
            <ac:picMk id="7" creationId="{2DE97A01-B118-4213-8515-11AFE0311091}"/>
          </ac:picMkLst>
        </pc:picChg>
        <pc:picChg chg="add mod">
          <ac:chgData name="Jeffrey de la Mar" userId="637382b384483aff" providerId="LiveId" clId="{D5618353-C512-487D-B856-2DADBFC151B7}" dt="2024-08-23T09:58:42.317" v="62" actId="1076"/>
          <ac:picMkLst>
            <pc:docMk/>
            <pc:sldMk cId="2831813822" sldId="599"/>
            <ac:picMk id="8" creationId="{E0F668BA-C76E-74F1-B656-68BE7A96BC74}"/>
          </ac:picMkLst>
        </pc:picChg>
      </pc:sldChg>
      <pc:sldChg chg="addSp delSp modSp add mod">
        <pc:chgData name="Jeffrey de la Mar" userId="637382b384483aff" providerId="LiveId" clId="{D5618353-C512-487D-B856-2DADBFC151B7}" dt="2024-08-23T10:03:33.104" v="140" actId="20577"/>
        <pc:sldMkLst>
          <pc:docMk/>
          <pc:sldMk cId="1951642529" sldId="600"/>
        </pc:sldMkLst>
        <pc:spChg chg="mod">
          <ac:chgData name="Jeffrey de la Mar" userId="637382b384483aff" providerId="LiveId" clId="{D5618353-C512-487D-B856-2DADBFC151B7}" dt="2024-08-23T10:03:33.104" v="140" actId="20577"/>
          <ac:spMkLst>
            <pc:docMk/>
            <pc:sldMk cId="1951642529" sldId="600"/>
            <ac:spMk id="3" creationId="{C7EF6A2A-08F3-4002-974C-F44A8EE19846}"/>
          </ac:spMkLst>
        </pc:spChg>
        <pc:picChg chg="del">
          <ac:chgData name="Jeffrey de la Mar" userId="637382b384483aff" providerId="LiveId" clId="{D5618353-C512-487D-B856-2DADBFC151B7}" dt="2024-08-23T10:02:29.263" v="129" actId="478"/>
          <ac:picMkLst>
            <pc:docMk/>
            <pc:sldMk cId="1951642529" sldId="600"/>
            <ac:picMk id="4" creationId="{662BD54B-C01A-1181-AC4B-2AFAB4A21372}"/>
          </ac:picMkLst>
        </pc:picChg>
        <pc:picChg chg="add mod">
          <ac:chgData name="Jeffrey de la Mar" userId="637382b384483aff" providerId="LiveId" clId="{D5618353-C512-487D-B856-2DADBFC151B7}" dt="2024-08-23T10:03:13.171" v="136" actId="1076"/>
          <ac:picMkLst>
            <pc:docMk/>
            <pc:sldMk cId="1951642529" sldId="600"/>
            <ac:picMk id="5" creationId="{8CE6593C-9BC7-F3F1-0AB9-0983B6A13DAB}"/>
          </ac:picMkLst>
        </pc:picChg>
        <pc:picChg chg="add mod">
          <ac:chgData name="Jeffrey de la Mar" userId="637382b384483aff" providerId="LiveId" clId="{D5618353-C512-487D-B856-2DADBFC151B7}" dt="2024-08-23T10:03:13.171" v="136" actId="1076"/>
          <ac:picMkLst>
            <pc:docMk/>
            <pc:sldMk cId="1951642529" sldId="600"/>
            <ac:picMk id="6" creationId="{A0783492-523E-7764-9F90-7AA39E462A33}"/>
          </ac:picMkLst>
        </pc:picChg>
        <pc:picChg chg="add mod">
          <ac:chgData name="Jeffrey de la Mar" userId="637382b384483aff" providerId="LiveId" clId="{D5618353-C512-487D-B856-2DADBFC151B7}" dt="2024-08-23T10:03:18.589" v="138" actId="1076"/>
          <ac:picMkLst>
            <pc:docMk/>
            <pc:sldMk cId="1951642529" sldId="600"/>
            <ac:picMk id="7" creationId="{9C922B7C-3688-0CD1-2F3B-63A782749E17}"/>
          </ac:picMkLst>
        </pc:picChg>
        <pc:picChg chg="add mod">
          <ac:chgData name="Jeffrey de la Mar" userId="637382b384483aff" providerId="LiveId" clId="{D5618353-C512-487D-B856-2DADBFC151B7}" dt="2024-08-23T10:03:16.120" v="137" actId="1076"/>
          <ac:picMkLst>
            <pc:docMk/>
            <pc:sldMk cId="1951642529" sldId="600"/>
            <ac:picMk id="8" creationId="{9539066E-9259-96F7-93E5-634577AE8C83}"/>
          </ac:picMkLst>
        </pc:picChg>
      </pc:sldChg>
    </pc:docChg>
  </pc:docChgLst>
  <pc:docChgLst>
    <pc:chgData name="Jeffrey de la Mar" userId="637382b384483aff" providerId="LiveId" clId="{5B7ABE4D-A1DA-4038-BF2E-768A821E3641}"/>
    <pc:docChg chg="undo custSel modSld">
      <pc:chgData name="Jeffrey de la Mar" userId="637382b384483aff" providerId="LiveId" clId="{5B7ABE4D-A1DA-4038-BF2E-768A821E3641}" dt="2024-02-20T13:55:40.349" v="183" actId="14100"/>
      <pc:docMkLst>
        <pc:docMk/>
      </pc:docMkLst>
      <pc:sldChg chg="addSp delSp modSp mod">
        <pc:chgData name="Jeffrey de la Mar" userId="637382b384483aff" providerId="LiveId" clId="{5B7ABE4D-A1DA-4038-BF2E-768A821E3641}" dt="2024-02-20T13:55:40.349" v="183" actId="14100"/>
        <pc:sldMkLst>
          <pc:docMk/>
          <pc:sldMk cId="317207238" sldId="365"/>
        </pc:sldMkLst>
        <pc:spChg chg="del mod">
          <ac:chgData name="Jeffrey de la Mar" userId="637382b384483aff" providerId="LiveId" clId="{5B7ABE4D-A1DA-4038-BF2E-768A821E3641}" dt="2024-02-20T11:52:50.191" v="28" actId="478"/>
          <ac:spMkLst>
            <pc:docMk/>
            <pc:sldMk cId="317207238" sldId="365"/>
            <ac:spMk id="5" creationId="{6407BE05-D693-469C-A0E7-AB70561ECD90}"/>
          </ac:spMkLst>
        </pc:spChg>
        <pc:graphicFrameChg chg="add del mod modGraphic">
          <ac:chgData name="Jeffrey de la Mar" userId="637382b384483aff" providerId="LiveId" clId="{5B7ABE4D-A1DA-4038-BF2E-768A821E3641}" dt="2024-02-20T11:51:41.327" v="19" actId="3680"/>
          <ac:graphicFrameMkLst>
            <pc:docMk/>
            <pc:sldMk cId="317207238" sldId="365"/>
            <ac:graphicFrameMk id="2" creationId="{DD48A595-F04F-4FFA-DA98-AFD517EB1BC3}"/>
          </ac:graphicFrameMkLst>
        </pc:graphicFrameChg>
        <pc:graphicFrameChg chg="add mod modGraphic">
          <ac:chgData name="Jeffrey de la Mar" userId="637382b384483aff" providerId="LiveId" clId="{5B7ABE4D-A1DA-4038-BF2E-768A821E3641}" dt="2024-02-20T13:55:40.349" v="183" actId="14100"/>
          <ac:graphicFrameMkLst>
            <pc:docMk/>
            <pc:sldMk cId="317207238" sldId="365"/>
            <ac:graphicFrameMk id="2" creationId="{F8670029-2B52-12CB-F0F2-0544BD3D72C6}"/>
          </ac:graphicFrameMkLst>
        </pc:graphicFrameChg>
        <pc:graphicFrameChg chg="add del mod modGraphic">
          <ac:chgData name="Jeffrey de la Mar" userId="637382b384483aff" providerId="LiveId" clId="{5B7ABE4D-A1DA-4038-BF2E-768A821E3641}" dt="2024-02-20T13:51:22.618" v="91" actId="478"/>
          <ac:graphicFrameMkLst>
            <pc:docMk/>
            <pc:sldMk cId="317207238" sldId="365"/>
            <ac:graphicFrameMk id="3" creationId="{FA8C0989-BFA6-712A-473A-220E1F741826}"/>
          </ac:graphicFrameMkLst>
        </pc:graphicFrameChg>
        <pc:picChg chg="mod">
          <ac:chgData name="Jeffrey de la Mar" userId="637382b384483aff" providerId="LiveId" clId="{5B7ABE4D-A1DA-4038-BF2E-768A821E3641}" dt="2024-02-20T13:53:15.578" v="119" actId="14100"/>
          <ac:picMkLst>
            <pc:docMk/>
            <pc:sldMk cId="317207238" sldId="365"/>
            <ac:picMk id="1026" creationId="{FEED9770-D38E-4818-94B6-8DA0B26A015E}"/>
          </ac:picMkLst>
        </pc:picChg>
      </pc:sldChg>
    </pc:docChg>
  </pc:docChgLst>
  <pc:docChgLst>
    <pc:chgData name="Jeffrey de la Mar" userId="47a1dfec-4a5c-4d6e-a779-b370d2e1137f" providerId="ADAL" clId="{EA355E9F-2DA0-46C3-B0F9-AE47B59EE2C0}"/>
    <pc:docChg chg="undo custSel addSld delSld modSld sldOrd">
      <pc:chgData name="Jeffrey de la Mar" userId="47a1dfec-4a5c-4d6e-a779-b370d2e1137f" providerId="ADAL" clId="{EA355E9F-2DA0-46C3-B0F9-AE47B59EE2C0}" dt="2022-03-08T20:55:32.015" v="1179" actId="14100"/>
      <pc:docMkLst>
        <pc:docMk/>
      </pc:docMkLst>
      <pc:sldChg chg="modSp mod">
        <pc:chgData name="Jeffrey de la Mar" userId="47a1dfec-4a5c-4d6e-a779-b370d2e1137f" providerId="ADAL" clId="{EA355E9F-2DA0-46C3-B0F9-AE47B59EE2C0}" dt="2022-03-07T16:00:20.432" v="1137" actId="20577"/>
        <pc:sldMkLst>
          <pc:docMk/>
          <pc:sldMk cId="317207238" sldId="365"/>
        </pc:sldMkLst>
        <pc:spChg chg="mod">
          <ac:chgData name="Jeffrey de la Mar" userId="47a1dfec-4a5c-4d6e-a779-b370d2e1137f" providerId="ADAL" clId="{EA355E9F-2DA0-46C3-B0F9-AE47B59EE2C0}" dt="2022-03-07T16:00:20.432" v="1137" actId="20577"/>
          <ac:spMkLst>
            <pc:docMk/>
            <pc:sldMk cId="317207238" sldId="365"/>
            <ac:spMk id="5" creationId="{6407BE05-D693-469C-A0E7-AB70561ECD90}"/>
          </ac:spMkLst>
        </pc:spChg>
      </pc:sldChg>
      <pc:sldChg chg="modSp mod">
        <pc:chgData name="Jeffrey de la Mar" userId="47a1dfec-4a5c-4d6e-a779-b370d2e1137f" providerId="ADAL" clId="{EA355E9F-2DA0-46C3-B0F9-AE47B59EE2C0}" dt="2022-03-07T16:00:40.793" v="1146" actId="20577"/>
        <pc:sldMkLst>
          <pc:docMk/>
          <pc:sldMk cId="180714952" sldId="366"/>
        </pc:sldMkLst>
        <pc:spChg chg="mod">
          <ac:chgData name="Jeffrey de la Mar" userId="47a1dfec-4a5c-4d6e-a779-b370d2e1137f" providerId="ADAL" clId="{EA355E9F-2DA0-46C3-B0F9-AE47B59EE2C0}" dt="2022-03-07T16:00:40.793" v="1146" actId="20577"/>
          <ac:spMkLst>
            <pc:docMk/>
            <pc:sldMk cId="180714952" sldId="366"/>
            <ac:spMk id="12" creationId="{00000000-0000-0000-0000-000000000000}"/>
          </ac:spMkLst>
        </pc:spChg>
      </pc:sldChg>
      <pc:sldChg chg="modSp mod">
        <pc:chgData name="Jeffrey de la Mar" userId="47a1dfec-4a5c-4d6e-a779-b370d2e1137f" providerId="ADAL" clId="{EA355E9F-2DA0-46C3-B0F9-AE47B59EE2C0}" dt="2022-03-07T13:25:22.388" v="503" actId="20577"/>
        <pc:sldMkLst>
          <pc:docMk/>
          <pc:sldMk cId="71525122" sldId="368"/>
        </pc:sldMkLst>
        <pc:spChg chg="mod">
          <ac:chgData name="Jeffrey de la Mar" userId="47a1dfec-4a5c-4d6e-a779-b370d2e1137f" providerId="ADAL" clId="{EA355E9F-2DA0-46C3-B0F9-AE47B59EE2C0}" dt="2022-03-07T13:25:22.388" v="503" actId="20577"/>
          <ac:spMkLst>
            <pc:docMk/>
            <pc:sldMk cId="71525122" sldId="368"/>
            <ac:spMk id="12" creationId="{00000000-0000-0000-0000-000000000000}"/>
          </ac:spMkLst>
        </pc:spChg>
      </pc:sldChg>
      <pc:sldChg chg="modSp mod">
        <pc:chgData name="Jeffrey de la Mar" userId="47a1dfec-4a5c-4d6e-a779-b370d2e1137f" providerId="ADAL" clId="{EA355E9F-2DA0-46C3-B0F9-AE47B59EE2C0}" dt="2022-03-07T13:14:07.038" v="288" actId="20577"/>
        <pc:sldMkLst>
          <pc:docMk/>
          <pc:sldMk cId="1846353646" sldId="370"/>
        </pc:sldMkLst>
        <pc:spChg chg="mod">
          <ac:chgData name="Jeffrey de la Mar" userId="47a1dfec-4a5c-4d6e-a779-b370d2e1137f" providerId="ADAL" clId="{EA355E9F-2DA0-46C3-B0F9-AE47B59EE2C0}" dt="2022-03-07T13:14:07.038" v="288" actId="20577"/>
          <ac:spMkLst>
            <pc:docMk/>
            <pc:sldMk cId="1846353646" sldId="370"/>
            <ac:spMk id="12" creationId="{00000000-0000-0000-0000-000000000000}"/>
          </ac:spMkLst>
        </pc:spChg>
      </pc:sldChg>
      <pc:sldChg chg="modSp mod">
        <pc:chgData name="Jeffrey de la Mar" userId="47a1dfec-4a5c-4d6e-a779-b370d2e1137f" providerId="ADAL" clId="{EA355E9F-2DA0-46C3-B0F9-AE47B59EE2C0}" dt="2022-03-07T16:00:48.409" v="1149" actId="20577"/>
        <pc:sldMkLst>
          <pc:docMk/>
          <pc:sldMk cId="3391029912" sldId="450"/>
        </pc:sldMkLst>
        <pc:spChg chg="mod">
          <ac:chgData name="Jeffrey de la Mar" userId="47a1dfec-4a5c-4d6e-a779-b370d2e1137f" providerId="ADAL" clId="{EA355E9F-2DA0-46C3-B0F9-AE47B59EE2C0}" dt="2022-03-07T16:00:48.409" v="1149" actId="20577"/>
          <ac:spMkLst>
            <pc:docMk/>
            <pc:sldMk cId="3391029912" sldId="450"/>
            <ac:spMk id="2" creationId="{F5A38245-5DA6-4148-B876-69A5979DB7B9}"/>
          </ac:spMkLst>
        </pc:spChg>
      </pc:sldChg>
      <pc:sldChg chg="modSp add mod">
        <pc:chgData name="Jeffrey de la Mar" userId="47a1dfec-4a5c-4d6e-a779-b370d2e1137f" providerId="ADAL" clId="{EA355E9F-2DA0-46C3-B0F9-AE47B59EE2C0}" dt="2022-03-07T13:17:03.924" v="314" actId="20577"/>
        <pc:sldMkLst>
          <pc:docMk/>
          <pc:sldMk cId="1120489067" sldId="454"/>
        </pc:sldMkLst>
        <pc:spChg chg="mod">
          <ac:chgData name="Jeffrey de la Mar" userId="47a1dfec-4a5c-4d6e-a779-b370d2e1137f" providerId="ADAL" clId="{EA355E9F-2DA0-46C3-B0F9-AE47B59EE2C0}" dt="2022-03-07T13:17:03.924" v="314" actId="20577"/>
          <ac:spMkLst>
            <pc:docMk/>
            <pc:sldMk cId="1120489067" sldId="454"/>
            <ac:spMk id="8" creationId="{00000000-0000-0000-0000-000000000000}"/>
          </ac:spMkLst>
        </pc:spChg>
      </pc:sldChg>
      <pc:sldChg chg="modSp add mod">
        <pc:chgData name="Jeffrey de la Mar" userId="47a1dfec-4a5c-4d6e-a779-b370d2e1137f" providerId="ADAL" clId="{EA355E9F-2DA0-46C3-B0F9-AE47B59EE2C0}" dt="2022-03-07T13:17:58.002" v="344" actId="20577"/>
        <pc:sldMkLst>
          <pc:docMk/>
          <pc:sldMk cId="3930218854" sldId="456"/>
        </pc:sldMkLst>
        <pc:spChg chg="mod">
          <ac:chgData name="Jeffrey de la Mar" userId="47a1dfec-4a5c-4d6e-a779-b370d2e1137f" providerId="ADAL" clId="{EA355E9F-2DA0-46C3-B0F9-AE47B59EE2C0}" dt="2022-03-07T13:17:58.002" v="344" actId="20577"/>
          <ac:spMkLst>
            <pc:docMk/>
            <pc:sldMk cId="3930218854" sldId="456"/>
            <ac:spMk id="8" creationId="{00000000-0000-0000-0000-000000000000}"/>
          </ac:spMkLst>
        </pc:spChg>
      </pc:sldChg>
      <pc:sldChg chg="modSp add mod">
        <pc:chgData name="Jeffrey de la Mar" userId="47a1dfec-4a5c-4d6e-a779-b370d2e1137f" providerId="ADAL" clId="{EA355E9F-2DA0-46C3-B0F9-AE47B59EE2C0}" dt="2022-03-07T13:19:19.287" v="402" actId="20577"/>
        <pc:sldMkLst>
          <pc:docMk/>
          <pc:sldMk cId="3718686447" sldId="457"/>
        </pc:sldMkLst>
        <pc:spChg chg="mod">
          <ac:chgData name="Jeffrey de la Mar" userId="47a1dfec-4a5c-4d6e-a779-b370d2e1137f" providerId="ADAL" clId="{EA355E9F-2DA0-46C3-B0F9-AE47B59EE2C0}" dt="2022-03-07T13:19:19.287" v="402" actId="20577"/>
          <ac:spMkLst>
            <pc:docMk/>
            <pc:sldMk cId="3718686447" sldId="457"/>
            <ac:spMk id="8" creationId="{00000000-0000-0000-0000-000000000000}"/>
          </ac:spMkLst>
        </pc:spChg>
      </pc:sldChg>
      <pc:sldChg chg="modSp mod">
        <pc:chgData name="Jeffrey de la Mar" userId="47a1dfec-4a5c-4d6e-a779-b370d2e1137f" providerId="ADAL" clId="{EA355E9F-2DA0-46C3-B0F9-AE47B59EE2C0}" dt="2022-03-07T13:14:24.305" v="289" actId="114"/>
        <pc:sldMkLst>
          <pc:docMk/>
          <pc:sldMk cId="2924167111" sldId="458"/>
        </pc:sldMkLst>
        <pc:spChg chg="mod">
          <ac:chgData name="Jeffrey de la Mar" userId="47a1dfec-4a5c-4d6e-a779-b370d2e1137f" providerId="ADAL" clId="{EA355E9F-2DA0-46C3-B0F9-AE47B59EE2C0}" dt="2022-03-07T13:14:24.305" v="289" actId="114"/>
          <ac:spMkLst>
            <pc:docMk/>
            <pc:sldMk cId="2924167111" sldId="458"/>
            <ac:spMk id="3" creationId="{2AC3BA35-D041-46D8-8D65-D567B9A61A5E}"/>
          </ac:spMkLst>
        </pc:spChg>
      </pc:sldChg>
      <pc:sldChg chg="modSp mod">
        <pc:chgData name="Jeffrey de la Mar" userId="47a1dfec-4a5c-4d6e-a779-b370d2e1137f" providerId="ADAL" clId="{EA355E9F-2DA0-46C3-B0F9-AE47B59EE2C0}" dt="2022-03-07T13:15:05.493" v="290" actId="20577"/>
        <pc:sldMkLst>
          <pc:docMk/>
          <pc:sldMk cId="1736542278" sldId="462"/>
        </pc:sldMkLst>
        <pc:spChg chg="mod">
          <ac:chgData name="Jeffrey de la Mar" userId="47a1dfec-4a5c-4d6e-a779-b370d2e1137f" providerId="ADAL" clId="{EA355E9F-2DA0-46C3-B0F9-AE47B59EE2C0}" dt="2022-03-07T13:15:05.493" v="290" actId="20577"/>
          <ac:spMkLst>
            <pc:docMk/>
            <pc:sldMk cId="1736542278" sldId="462"/>
            <ac:spMk id="3" creationId="{2AC3BA35-D041-46D8-8D65-D567B9A61A5E}"/>
          </ac:spMkLst>
        </pc:spChg>
      </pc:sldChg>
      <pc:sldChg chg="modSp mod">
        <pc:chgData name="Jeffrey de la Mar" userId="47a1dfec-4a5c-4d6e-a779-b370d2e1137f" providerId="ADAL" clId="{EA355E9F-2DA0-46C3-B0F9-AE47B59EE2C0}" dt="2022-03-07T16:01:10.641" v="1151" actId="20577"/>
        <pc:sldMkLst>
          <pc:docMk/>
          <pc:sldMk cId="961897279" sldId="465"/>
        </pc:sldMkLst>
        <pc:spChg chg="mod">
          <ac:chgData name="Jeffrey de la Mar" userId="47a1dfec-4a5c-4d6e-a779-b370d2e1137f" providerId="ADAL" clId="{EA355E9F-2DA0-46C3-B0F9-AE47B59EE2C0}" dt="2022-03-07T16:01:10.641" v="1151" actId="20577"/>
          <ac:spMkLst>
            <pc:docMk/>
            <pc:sldMk cId="961897279" sldId="465"/>
            <ac:spMk id="2" creationId="{A529A239-F6B2-4657-A238-59F87C0AB336}"/>
          </ac:spMkLst>
        </pc:spChg>
      </pc:sldChg>
      <pc:sldChg chg="modSp add mod">
        <pc:chgData name="Jeffrey de la Mar" userId="47a1dfec-4a5c-4d6e-a779-b370d2e1137f" providerId="ADAL" clId="{EA355E9F-2DA0-46C3-B0F9-AE47B59EE2C0}" dt="2022-03-07T15:43:20.214" v="804" actId="20577"/>
        <pc:sldMkLst>
          <pc:docMk/>
          <pc:sldMk cId="1915909186" sldId="471"/>
        </pc:sldMkLst>
        <pc:spChg chg="mod">
          <ac:chgData name="Jeffrey de la Mar" userId="47a1dfec-4a5c-4d6e-a779-b370d2e1137f" providerId="ADAL" clId="{EA355E9F-2DA0-46C3-B0F9-AE47B59EE2C0}" dt="2022-03-07T13:17:08.524" v="316" actId="20577"/>
          <ac:spMkLst>
            <pc:docMk/>
            <pc:sldMk cId="1915909186" sldId="471"/>
            <ac:spMk id="2" creationId="{A529A239-F6B2-4657-A238-59F87C0AB336}"/>
          </ac:spMkLst>
        </pc:spChg>
        <pc:spChg chg="mod">
          <ac:chgData name="Jeffrey de la Mar" userId="47a1dfec-4a5c-4d6e-a779-b370d2e1137f" providerId="ADAL" clId="{EA355E9F-2DA0-46C3-B0F9-AE47B59EE2C0}" dt="2022-03-07T15:43:20.214" v="804" actId="20577"/>
          <ac:spMkLst>
            <pc:docMk/>
            <pc:sldMk cId="1915909186" sldId="471"/>
            <ac:spMk id="3" creationId="{C7EF6A2A-08F3-4002-974C-F44A8EE19846}"/>
          </ac:spMkLst>
        </pc:spChg>
      </pc:sldChg>
      <pc:sldChg chg="modSp add mod">
        <pc:chgData name="Jeffrey de la Mar" userId="47a1dfec-4a5c-4d6e-a779-b370d2e1137f" providerId="ADAL" clId="{EA355E9F-2DA0-46C3-B0F9-AE47B59EE2C0}" dt="2022-03-07T13:18:02.225" v="346" actId="20577"/>
        <pc:sldMkLst>
          <pc:docMk/>
          <pc:sldMk cId="4284796679" sldId="472"/>
        </pc:sldMkLst>
        <pc:spChg chg="mod">
          <ac:chgData name="Jeffrey de la Mar" userId="47a1dfec-4a5c-4d6e-a779-b370d2e1137f" providerId="ADAL" clId="{EA355E9F-2DA0-46C3-B0F9-AE47B59EE2C0}" dt="2022-03-07T13:18:02.225" v="346" actId="20577"/>
          <ac:spMkLst>
            <pc:docMk/>
            <pc:sldMk cId="4284796679" sldId="472"/>
            <ac:spMk id="2" creationId="{A529A239-F6B2-4657-A238-59F87C0AB336}"/>
          </ac:spMkLst>
        </pc:spChg>
      </pc:sldChg>
      <pc:sldChg chg="modSp add mod">
        <pc:chgData name="Jeffrey de la Mar" userId="47a1dfec-4a5c-4d6e-a779-b370d2e1137f" providerId="ADAL" clId="{EA355E9F-2DA0-46C3-B0F9-AE47B59EE2C0}" dt="2022-03-07T13:19:23.167" v="404" actId="20577"/>
        <pc:sldMkLst>
          <pc:docMk/>
          <pc:sldMk cId="872589117" sldId="473"/>
        </pc:sldMkLst>
        <pc:spChg chg="mod">
          <ac:chgData name="Jeffrey de la Mar" userId="47a1dfec-4a5c-4d6e-a779-b370d2e1137f" providerId="ADAL" clId="{EA355E9F-2DA0-46C3-B0F9-AE47B59EE2C0}" dt="2022-03-07T13:19:23.167" v="404" actId="20577"/>
          <ac:spMkLst>
            <pc:docMk/>
            <pc:sldMk cId="872589117" sldId="473"/>
            <ac:spMk id="2" creationId="{A529A239-F6B2-4657-A238-59F87C0AB336}"/>
          </ac:spMkLst>
        </pc:spChg>
      </pc:sldChg>
      <pc:sldChg chg="modSp mod">
        <pc:chgData name="Jeffrey de la Mar" userId="47a1dfec-4a5c-4d6e-a779-b370d2e1137f" providerId="ADAL" clId="{EA355E9F-2DA0-46C3-B0F9-AE47B59EE2C0}" dt="2022-03-07T13:15:32.486" v="293" actId="20577"/>
        <pc:sldMkLst>
          <pc:docMk/>
          <pc:sldMk cId="1992071832" sldId="477"/>
        </pc:sldMkLst>
        <pc:spChg chg="mod">
          <ac:chgData name="Jeffrey de la Mar" userId="47a1dfec-4a5c-4d6e-a779-b370d2e1137f" providerId="ADAL" clId="{EA355E9F-2DA0-46C3-B0F9-AE47B59EE2C0}" dt="2022-03-07T13:15:32.486" v="293" actId="20577"/>
          <ac:spMkLst>
            <pc:docMk/>
            <pc:sldMk cId="1992071832" sldId="477"/>
            <ac:spMk id="3" creationId="{2AC3BA35-D041-46D8-8D65-D567B9A61A5E}"/>
          </ac:spMkLst>
        </pc:spChg>
      </pc:sldChg>
      <pc:sldChg chg="modSp add mod">
        <pc:chgData name="Jeffrey de la Mar" userId="47a1dfec-4a5c-4d6e-a779-b370d2e1137f" providerId="ADAL" clId="{EA355E9F-2DA0-46C3-B0F9-AE47B59EE2C0}" dt="2022-03-07T13:17:16.201" v="318" actId="20577"/>
        <pc:sldMkLst>
          <pc:docMk/>
          <pc:sldMk cId="732727781" sldId="485"/>
        </pc:sldMkLst>
        <pc:spChg chg="mod">
          <ac:chgData name="Jeffrey de la Mar" userId="47a1dfec-4a5c-4d6e-a779-b370d2e1137f" providerId="ADAL" clId="{EA355E9F-2DA0-46C3-B0F9-AE47B59EE2C0}" dt="2022-03-07T13:17:16.201" v="318" actId="20577"/>
          <ac:spMkLst>
            <pc:docMk/>
            <pc:sldMk cId="732727781" sldId="485"/>
            <ac:spMk id="2" creationId="{A529A239-F6B2-4657-A238-59F87C0AB336}"/>
          </ac:spMkLst>
        </pc:spChg>
      </pc:sldChg>
      <pc:sldChg chg="modSp add mod">
        <pc:chgData name="Jeffrey de la Mar" userId="47a1dfec-4a5c-4d6e-a779-b370d2e1137f" providerId="ADAL" clId="{EA355E9F-2DA0-46C3-B0F9-AE47B59EE2C0}" dt="2022-03-07T13:17:20.354" v="320" actId="20577"/>
        <pc:sldMkLst>
          <pc:docMk/>
          <pc:sldMk cId="3377680351" sldId="486"/>
        </pc:sldMkLst>
        <pc:spChg chg="mod">
          <ac:chgData name="Jeffrey de la Mar" userId="47a1dfec-4a5c-4d6e-a779-b370d2e1137f" providerId="ADAL" clId="{EA355E9F-2DA0-46C3-B0F9-AE47B59EE2C0}" dt="2022-03-07T13:17:20.354" v="320" actId="20577"/>
          <ac:spMkLst>
            <pc:docMk/>
            <pc:sldMk cId="3377680351" sldId="486"/>
            <ac:spMk id="2" creationId="{A529A239-F6B2-4657-A238-59F87C0AB336}"/>
          </ac:spMkLst>
        </pc:spChg>
      </pc:sldChg>
      <pc:sldChg chg="modSp add mod">
        <pc:chgData name="Jeffrey de la Mar" userId="47a1dfec-4a5c-4d6e-a779-b370d2e1137f" providerId="ADAL" clId="{EA355E9F-2DA0-46C3-B0F9-AE47B59EE2C0}" dt="2022-03-07T13:17:23.827" v="322" actId="20577"/>
        <pc:sldMkLst>
          <pc:docMk/>
          <pc:sldMk cId="669306818" sldId="487"/>
        </pc:sldMkLst>
        <pc:spChg chg="mod">
          <ac:chgData name="Jeffrey de la Mar" userId="47a1dfec-4a5c-4d6e-a779-b370d2e1137f" providerId="ADAL" clId="{EA355E9F-2DA0-46C3-B0F9-AE47B59EE2C0}" dt="2022-03-07T13:17:23.827" v="322" actId="20577"/>
          <ac:spMkLst>
            <pc:docMk/>
            <pc:sldMk cId="669306818" sldId="487"/>
            <ac:spMk id="2" creationId="{A529A239-F6B2-4657-A238-59F87C0AB336}"/>
          </ac:spMkLst>
        </pc:spChg>
      </pc:sldChg>
      <pc:sldChg chg="addSp delSp modSp add mod">
        <pc:chgData name="Jeffrey de la Mar" userId="47a1dfec-4a5c-4d6e-a779-b370d2e1137f" providerId="ADAL" clId="{EA355E9F-2DA0-46C3-B0F9-AE47B59EE2C0}" dt="2022-03-07T14:40:35.971" v="627" actId="1076"/>
        <pc:sldMkLst>
          <pc:docMk/>
          <pc:sldMk cId="687323823" sldId="489"/>
        </pc:sldMkLst>
        <pc:spChg chg="mod">
          <ac:chgData name="Jeffrey de la Mar" userId="47a1dfec-4a5c-4d6e-a779-b370d2e1137f" providerId="ADAL" clId="{EA355E9F-2DA0-46C3-B0F9-AE47B59EE2C0}" dt="2022-03-07T13:17:26.910" v="324" actId="20577"/>
          <ac:spMkLst>
            <pc:docMk/>
            <pc:sldMk cId="687323823" sldId="489"/>
            <ac:spMk id="2" creationId="{A529A239-F6B2-4657-A238-59F87C0AB336}"/>
          </ac:spMkLst>
        </pc:spChg>
        <pc:spChg chg="mod">
          <ac:chgData name="Jeffrey de la Mar" userId="47a1dfec-4a5c-4d6e-a779-b370d2e1137f" providerId="ADAL" clId="{EA355E9F-2DA0-46C3-B0F9-AE47B59EE2C0}" dt="2022-03-07T14:40:31.486" v="626" actId="20577"/>
          <ac:spMkLst>
            <pc:docMk/>
            <pc:sldMk cId="687323823" sldId="489"/>
            <ac:spMk id="3" creationId="{C7EF6A2A-08F3-4002-974C-F44A8EE19846}"/>
          </ac:spMkLst>
        </pc:spChg>
        <pc:picChg chg="del">
          <ac:chgData name="Jeffrey de la Mar" userId="47a1dfec-4a5c-4d6e-a779-b370d2e1137f" providerId="ADAL" clId="{EA355E9F-2DA0-46C3-B0F9-AE47B59EE2C0}" dt="2022-03-07T14:40:17.674" v="624" actId="478"/>
          <ac:picMkLst>
            <pc:docMk/>
            <pc:sldMk cId="687323823" sldId="489"/>
            <ac:picMk id="5" creationId="{4BB8D6D3-05D8-4799-A6F3-E1DCBFC70953}"/>
          </ac:picMkLst>
        </pc:picChg>
        <pc:picChg chg="add mod">
          <ac:chgData name="Jeffrey de la Mar" userId="47a1dfec-4a5c-4d6e-a779-b370d2e1137f" providerId="ADAL" clId="{EA355E9F-2DA0-46C3-B0F9-AE47B59EE2C0}" dt="2022-03-07T14:40:35.971" v="627" actId="1076"/>
          <ac:picMkLst>
            <pc:docMk/>
            <pc:sldMk cId="687323823" sldId="489"/>
            <ac:picMk id="6" creationId="{31A3109D-C670-429E-A584-EB79445D1F57}"/>
          </ac:picMkLst>
        </pc:picChg>
      </pc:sldChg>
      <pc:sldChg chg="modSp add mod">
        <pc:chgData name="Jeffrey de la Mar" userId="47a1dfec-4a5c-4d6e-a779-b370d2e1137f" providerId="ADAL" clId="{EA355E9F-2DA0-46C3-B0F9-AE47B59EE2C0}" dt="2022-03-07T13:17:32.798" v="328" actId="20577"/>
        <pc:sldMkLst>
          <pc:docMk/>
          <pc:sldMk cId="2930483239" sldId="490"/>
        </pc:sldMkLst>
        <pc:spChg chg="mod">
          <ac:chgData name="Jeffrey de la Mar" userId="47a1dfec-4a5c-4d6e-a779-b370d2e1137f" providerId="ADAL" clId="{EA355E9F-2DA0-46C3-B0F9-AE47B59EE2C0}" dt="2022-03-07T13:17:32.798" v="328" actId="20577"/>
          <ac:spMkLst>
            <pc:docMk/>
            <pc:sldMk cId="2930483239" sldId="490"/>
            <ac:spMk id="2" creationId="{A529A239-F6B2-4657-A238-59F87C0AB336}"/>
          </ac:spMkLst>
        </pc:spChg>
      </pc:sldChg>
      <pc:sldChg chg="modSp add mod">
        <pc:chgData name="Jeffrey de la Mar" userId="47a1dfec-4a5c-4d6e-a779-b370d2e1137f" providerId="ADAL" clId="{EA355E9F-2DA0-46C3-B0F9-AE47B59EE2C0}" dt="2022-03-07T13:17:35.812" v="330" actId="20577"/>
        <pc:sldMkLst>
          <pc:docMk/>
          <pc:sldMk cId="2356372757" sldId="494"/>
        </pc:sldMkLst>
        <pc:spChg chg="mod">
          <ac:chgData name="Jeffrey de la Mar" userId="47a1dfec-4a5c-4d6e-a779-b370d2e1137f" providerId="ADAL" clId="{EA355E9F-2DA0-46C3-B0F9-AE47B59EE2C0}" dt="2022-03-07T13:17:35.812" v="330" actId="20577"/>
          <ac:spMkLst>
            <pc:docMk/>
            <pc:sldMk cId="2356372757" sldId="494"/>
            <ac:spMk id="2" creationId="{A529A239-F6B2-4657-A238-59F87C0AB336}"/>
          </ac:spMkLst>
        </pc:spChg>
      </pc:sldChg>
      <pc:sldChg chg="modSp add mod">
        <pc:chgData name="Jeffrey de la Mar" userId="47a1dfec-4a5c-4d6e-a779-b370d2e1137f" providerId="ADAL" clId="{EA355E9F-2DA0-46C3-B0F9-AE47B59EE2C0}" dt="2022-03-07T15:49:50.457" v="1089" actId="1076"/>
        <pc:sldMkLst>
          <pc:docMk/>
          <pc:sldMk cId="2466199784" sldId="495"/>
        </pc:sldMkLst>
        <pc:spChg chg="mod">
          <ac:chgData name="Jeffrey de la Mar" userId="47a1dfec-4a5c-4d6e-a779-b370d2e1137f" providerId="ADAL" clId="{EA355E9F-2DA0-46C3-B0F9-AE47B59EE2C0}" dt="2022-03-07T13:17:30.104" v="326" actId="20577"/>
          <ac:spMkLst>
            <pc:docMk/>
            <pc:sldMk cId="2466199784" sldId="495"/>
            <ac:spMk id="2" creationId="{A529A239-F6B2-4657-A238-59F87C0AB336}"/>
          </ac:spMkLst>
        </pc:spChg>
        <pc:picChg chg="mod">
          <ac:chgData name="Jeffrey de la Mar" userId="47a1dfec-4a5c-4d6e-a779-b370d2e1137f" providerId="ADAL" clId="{EA355E9F-2DA0-46C3-B0F9-AE47B59EE2C0}" dt="2022-03-07T15:49:50.457" v="1089" actId="1076"/>
          <ac:picMkLst>
            <pc:docMk/>
            <pc:sldMk cId="2466199784" sldId="495"/>
            <ac:picMk id="6" creationId="{C9D5ADD8-E5DD-4E83-9538-E937C7C31CE2}"/>
          </ac:picMkLst>
        </pc:picChg>
      </pc:sldChg>
      <pc:sldChg chg="modSp add mod">
        <pc:chgData name="Jeffrey de la Mar" userId="47a1dfec-4a5c-4d6e-a779-b370d2e1137f" providerId="ADAL" clId="{EA355E9F-2DA0-46C3-B0F9-AE47B59EE2C0}" dt="2022-03-07T13:17:51.993" v="340" actId="20577"/>
        <pc:sldMkLst>
          <pc:docMk/>
          <pc:sldMk cId="36116200" sldId="496"/>
        </pc:sldMkLst>
        <pc:spChg chg="mod">
          <ac:chgData name="Jeffrey de la Mar" userId="47a1dfec-4a5c-4d6e-a779-b370d2e1137f" providerId="ADAL" clId="{EA355E9F-2DA0-46C3-B0F9-AE47B59EE2C0}" dt="2022-03-07T13:17:51.993" v="340" actId="20577"/>
          <ac:spMkLst>
            <pc:docMk/>
            <pc:sldMk cId="36116200" sldId="496"/>
            <ac:spMk id="2" creationId="{A529A239-F6B2-4657-A238-59F87C0AB336}"/>
          </ac:spMkLst>
        </pc:spChg>
      </pc:sldChg>
      <pc:sldChg chg="modSp add mod">
        <pc:chgData name="Jeffrey de la Mar" userId="47a1dfec-4a5c-4d6e-a779-b370d2e1137f" providerId="ADAL" clId="{EA355E9F-2DA0-46C3-B0F9-AE47B59EE2C0}" dt="2022-03-07T13:17:54.568" v="342" actId="20577"/>
        <pc:sldMkLst>
          <pc:docMk/>
          <pc:sldMk cId="1693880159" sldId="497"/>
        </pc:sldMkLst>
        <pc:spChg chg="mod">
          <ac:chgData name="Jeffrey de la Mar" userId="47a1dfec-4a5c-4d6e-a779-b370d2e1137f" providerId="ADAL" clId="{EA355E9F-2DA0-46C3-B0F9-AE47B59EE2C0}" dt="2022-03-07T13:17:54.568" v="342" actId="20577"/>
          <ac:spMkLst>
            <pc:docMk/>
            <pc:sldMk cId="1693880159" sldId="497"/>
            <ac:spMk id="2" creationId="{A529A239-F6B2-4657-A238-59F87C0AB336}"/>
          </ac:spMkLst>
        </pc:spChg>
      </pc:sldChg>
      <pc:sldChg chg="modSp add mod">
        <pc:chgData name="Jeffrey de la Mar" userId="47a1dfec-4a5c-4d6e-a779-b370d2e1137f" providerId="ADAL" clId="{EA355E9F-2DA0-46C3-B0F9-AE47B59EE2C0}" dt="2022-03-07T13:19:25.630" v="406" actId="20577"/>
        <pc:sldMkLst>
          <pc:docMk/>
          <pc:sldMk cId="3436629055" sldId="498"/>
        </pc:sldMkLst>
        <pc:spChg chg="mod">
          <ac:chgData name="Jeffrey de la Mar" userId="47a1dfec-4a5c-4d6e-a779-b370d2e1137f" providerId="ADAL" clId="{EA355E9F-2DA0-46C3-B0F9-AE47B59EE2C0}" dt="2022-03-07T13:19:25.630" v="406" actId="20577"/>
          <ac:spMkLst>
            <pc:docMk/>
            <pc:sldMk cId="3436629055" sldId="498"/>
            <ac:spMk id="2" creationId="{A529A239-F6B2-4657-A238-59F87C0AB336}"/>
          </ac:spMkLst>
        </pc:spChg>
      </pc:sldChg>
      <pc:sldChg chg="modSp add mod">
        <pc:chgData name="Jeffrey de la Mar" userId="47a1dfec-4a5c-4d6e-a779-b370d2e1137f" providerId="ADAL" clId="{EA355E9F-2DA0-46C3-B0F9-AE47B59EE2C0}" dt="2022-03-07T14:54:25.264" v="697" actId="20577"/>
        <pc:sldMkLst>
          <pc:docMk/>
          <pc:sldMk cId="34724844" sldId="499"/>
        </pc:sldMkLst>
        <pc:spChg chg="mod">
          <ac:chgData name="Jeffrey de la Mar" userId="47a1dfec-4a5c-4d6e-a779-b370d2e1137f" providerId="ADAL" clId="{EA355E9F-2DA0-46C3-B0F9-AE47B59EE2C0}" dt="2022-03-07T13:19:33.502" v="412" actId="20577"/>
          <ac:spMkLst>
            <pc:docMk/>
            <pc:sldMk cId="34724844" sldId="499"/>
            <ac:spMk id="2" creationId="{A529A239-F6B2-4657-A238-59F87C0AB336}"/>
          </ac:spMkLst>
        </pc:spChg>
        <pc:spChg chg="mod">
          <ac:chgData name="Jeffrey de la Mar" userId="47a1dfec-4a5c-4d6e-a779-b370d2e1137f" providerId="ADAL" clId="{EA355E9F-2DA0-46C3-B0F9-AE47B59EE2C0}" dt="2022-03-07T14:54:25.264" v="697" actId="20577"/>
          <ac:spMkLst>
            <pc:docMk/>
            <pc:sldMk cId="34724844" sldId="499"/>
            <ac:spMk id="4" creationId="{B82B9BF0-1896-45F2-B874-C5A360E70FB4}"/>
          </ac:spMkLst>
        </pc:spChg>
      </pc:sldChg>
      <pc:sldChg chg="modSp add mod">
        <pc:chgData name="Jeffrey de la Mar" userId="47a1dfec-4a5c-4d6e-a779-b370d2e1137f" providerId="ADAL" clId="{EA355E9F-2DA0-46C3-B0F9-AE47B59EE2C0}" dt="2022-03-07T13:19:36.237" v="414" actId="20577"/>
        <pc:sldMkLst>
          <pc:docMk/>
          <pc:sldMk cId="2555302134" sldId="500"/>
        </pc:sldMkLst>
        <pc:spChg chg="mod">
          <ac:chgData name="Jeffrey de la Mar" userId="47a1dfec-4a5c-4d6e-a779-b370d2e1137f" providerId="ADAL" clId="{EA355E9F-2DA0-46C3-B0F9-AE47B59EE2C0}" dt="2022-03-07T13:19:36.237" v="414" actId="20577"/>
          <ac:spMkLst>
            <pc:docMk/>
            <pc:sldMk cId="2555302134" sldId="500"/>
            <ac:spMk id="2" creationId="{A529A239-F6B2-4657-A238-59F87C0AB336}"/>
          </ac:spMkLst>
        </pc:spChg>
      </pc:sldChg>
      <pc:sldChg chg="modSp add mod">
        <pc:chgData name="Jeffrey de la Mar" userId="47a1dfec-4a5c-4d6e-a779-b370d2e1137f" providerId="ADAL" clId="{EA355E9F-2DA0-46C3-B0F9-AE47B59EE2C0}" dt="2022-03-07T13:19:38.736" v="416" actId="20577"/>
        <pc:sldMkLst>
          <pc:docMk/>
          <pc:sldMk cId="4150310962" sldId="502"/>
        </pc:sldMkLst>
        <pc:spChg chg="mod">
          <ac:chgData name="Jeffrey de la Mar" userId="47a1dfec-4a5c-4d6e-a779-b370d2e1137f" providerId="ADAL" clId="{EA355E9F-2DA0-46C3-B0F9-AE47B59EE2C0}" dt="2022-03-07T13:19:38.736" v="416" actId="20577"/>
          <ac:spMkLst>
            <pc:docMk/>
            <pc:sldMk cId="4150310962" sldId="502"/>
            <ac:spMk id="2" creationId="{A529A239-F6B2-4657-A238-59F87C0AB336}"/>
          </ac:spMkLst>
        </pc:spChg>
      </pc:sldChg>
      <pc:sldChg chg="modSp add mod">
        <pc:chgData name="Jeffrey de la Mar" userId="47a1dfec-4a5c-4d6e-a779-b370d2e1137f" providerId="ADAL" clId="{EA355E9F-2DA0-46C3-B0F9-AE47B59EE2C0}" dt="2022-03-07T13:19:47.539" v="418" actId="20577"/>
        <pc:sldMkLst>
          <pc:docMk/>
          <pc:sldMk cId="4244580559" sldId="503"/>
        </pc:sldMkLst>
        <pc:spChg chg="mod">
          <ac:chgData name="Jeffrey de la Mar" userId="47a1dfec-4a5c-4d6e-a779-b370d2e1137f" providerId="ADAL" clId="{EA355E9F-2DA0-46C3-B0F9-AE47B59EE2C0}" dt="2022-03-07T13:19:47.539" v="418" actId="20577"/>
          <ac:spMkLst>
            <pc:docMk/>
            <pc:sldMk cId="4244580559" sldId="503"/>
            <ac:spMk id="2" creationId="{A529A239-F6B2-4657-A238-59F87C0AB336}"/>
          </ac:spMkLst>
        </pc:spChg>
      </pc:sldChg>
      <pc:sldChg chg="modSp mod">
        <pc:chgData name="Jeffrey de la Mar" userId="47a1dfec-4a5c-4d6e-a779-b370d2e1137f" providerId="ADAL" clId="{EA355E9F-2DA0-46C3-B0F9-AE47B59EE2C0}" dt="2022-03-07T13:16:10.432" v="308" actId="20577"/>
        <pc:sldMkLst>
          <pc:docMk/>
          <pc:sldMk cId="4033931483" sldId="505"/>
        </pc:sldMkLst>
        <pc:spChg chg="mod">
          <ac:chgData name="Jeffrey de la Mar" userId="47a1dfec-4a5c-4d6e-a779-b370d2e1137f" providerId="ADAL" clId="{EA355E9F-2DA0-46C3-B0F9-AE47B59EE2C0}" dt="2022-03-07T13:16:10.432" v="308" actId="20577"/>
          <ac:spMkLst>
            <pc:docMk/>
            <pc:sldMk cId="4033931483" sldId="505"/>
            <ac:spMk id="3" creationId="{2AC3BA35-D041-46D8-8D65-D567B9A61A5E}"/>
          </ac:spMkLst>
        </pc:spChg>
        <pc:spChg chg="mod">
          <ac:chgData name="Jeffrey de la Mar" userId="47a1dfec-4a5c-4d6e-a779-b370d2e1137f" providerId="ADAL" clId="{EA355E9F-2DA0-46C3-B0F9-AE47B59EE2C0}" dt="2022-03-07T13:05:44.315" v="1" actId="1076"/>
          <ac:spMkLst>
            <pc:docMk/>
            <pc:sldMk cId="4033931483" sldId="505"/>
            <ac:spMk id="14" creationId="{8BBFD766-9A97-4B7B-821B-AE257E4A645A}"/>
          </ac:spMkLst>
        </pc:spChg>
        <pc:spChg chg="mod">
          <ac:chgData name="Jeffrey de la Mar" userId="47a1dfec-4a5c-4d6e-a779-b370d2e1137f" providerId="ADAL" clId="{EA355E9F-2DA0-46C3-B0F9-AE47B59EE2C0}" dt="2022-03-07T13:05:39.202" v="0" actId="1076"/>
          <ac:spMkLst>
            <pc:docMk/>
            <pc:sldMk cId="4033931483" sldId="505"/>
            <ac:spMk id="15" creationId="{0ACFD186-1E36-4056-ACE9-523FD99A1DC2}"/>
          </ac:spMkLst>
        </pc:spChg>
      </pc:sldChg>
      <pc:sldChg chg="addSp delSp modSp add mod">
        <pc:chgData name="Jeffrey de la Mar" userId="47a1dfec-4a5c-4d6e-a779-b370d2e1137f" providerId="ADAL" clId="{EA355E9F-2DA0-46C3-B0F9-AE47B59EE2C0}" dt="2022-03-07T14:56:24.955" v="705" actId="478"/>
        <pc:sldMkLst>
          <pc:docMk/>
          <pc:sldMk cId="3864897821" sldId="506"/>
        </pc:sldMkLst>
        <pc:spChg chg="mod">
          <ac:chgData name="Jeffrey de la Mar" userId="47a1dfec-4a5c-4d6e-a779-b370d2e1137f" providerId="ADAL" clId="{EA355E9F-2DA0-46C3-B0F9-AE47B59EE2C0}" dt="2022-03-07T13:19:52.170" v="420" actId="20577"/>
          <ac:spMkLst>
            <pc:docMk/>
            <pc:sldMk cId="3864897821" sldId="506"/>
            <ac:spMk id="2" creationId="{A529A239-F6B2-4657-A238-59F87C0AB336}"/>
          </ac:spMkLst>
        </pc:spChg>
        <pc:picChg chg="add del mod">
          <ac:chgData name="Jeffrey de la Mar" userId="47a1dfec-4a5c-4d6e-a779-b370d2e1137f" providerId="ADAL" clId="{EA355E9F-2DA0-46C3-B0F9-AE47B59EE2C0}" dt="2022-03-07T14:56:24.355" v="704"/>
          <ac:picMkLst>
            <pc:docMk/>
            <pc:sldMk cId="3864897821" sldId="506"/>
            <ac:picMk id="3" creationId="{D41A645C-0B54-43FD-B4F1-1AA2C46BDBED}"/>
          </ac:picMkLst>
        </pc:picChg>
        <pc:picChg chg="add del">
          <ac:chgData name="Jeffrey de la Mar" userId="47a1dfec-4a5c-4d6e-a779-b370d2e1137f" providerId="ADAL" clId="{EA355E9F-2DA0-46C3-B0F9-AE47B59EE2C0}" dt="2022-03-07T14:56:24.955" v="705" actId="478"/>
          <ac:picMkLst>
            <pc:docMk/>
            <pc:sldMk cId="3864897821" sldId="506"/>
            <ac:picMk id="5" creationId="{0D4A4103-5ACF-4CFE-9311-860A706388E0}"/>
          </ac:picMkLst>
        </pc:picChg>
      </pc:sldChg>
      <pc:sldChg chg="modSp add mod">
        <pc:chgData name="Jeffrey de la Mar" userId="47a1dfec-4a5c-4d6e-a779-b370d2e1137f" providerId="ADAL" clId="{EA355E9F-2DA0-46C3-B0F9-AE47B59EE2C0}" dt="2022-03-07T13:19:59.009" v="424" actId="20577"/>
        <pc:sldMkLst>
          <pc:docMk/>
          <pc:sldMk cId="1126011264" sldId="507"/>
        </pc:sldMkLst>
        <pc:spChg chg="mod">
          <ac:chgData name="Jeffrey de la Mar" userId="47a1dfec-4a5c-4d6e-a779-b370d2e1137f" providerId="ADAL" clId="{EA355E9F-2DA0-46C3-B0F9-AE47B59EE2C0}" dt="2022-03-07T13:19:59.009" v="424" actId="20577"/>
          <ac:spMkLst>
            <pc:docMk/>
            <pc:sldMk cId="1126011264" sldId="507"/>
            <ac:spMk id="2" creationId="{A529A239-F6B2-4657-A238-59F87C0AB336}"/>
          </ac:spMkLst>
        </pc:spChg>
      </pc:sldChg>
      <pc:sldChg chg="modSp add mod ord">
        <pc:chgData name="Jeffrey de la Mar" userId="47a1dfec-4a5c-4d6e-a779-b370d2e1137f" providerId="ADAL" clId="{EA355E9F-2DA0-46C3-B0F9-AE47B59EE2C0}" dt="2022-03-07T14:52:14.381" v="646"/>
        <pc:sldMkLst>
          <pc:docMk/>
          <pc:sldMk cId="3278031916" sldId="508"/>
        </pc:sldMkLst>
        <pc:spChg chg="mod">
          <ac:chgData name="Jeffrey de la Mar" userId="47a1dfec-4a5c-4d6e-a779-b370d2e1137f" providerId="ADAL" clId="{EA355E9F-2DA0-46C3-B0F9-AE47B59EE2C0}" dt="2022-03-07T13:17:38.972" v="332" actId="20577"/>
          <ac:spMkLst>
            <pc:docMk/>
            <pc:sldMk cId="3278031916" sldId="508"/>
            <ac:spMk id="2" creationId="{A529A239-F6B2-4657-A238-59F87C0AB336}"/>
          </ac:spMkLst>
        </pc:spChg>
      </pc:sldChg>
      <pc:sldChg chg="modSp add mod">
        <pc:chgData name="Jeffrey de la Mar" userId="47a1dfec-4a5c-4d6e-a779-b370d2e1137f" providerId="ADAL" clId="{EA355E9F-2DA0-46C3-B0F9-AE47B59EE2C0}" dt="2022-03-07T13:17:44.978" v="336" actId="20577"/>
        <pc:sldMkLst>
          <pc:docMk/>
          <pc:sldMk cId="472482282" sldId="509"/>
        </pc:sldMkLst>
        <pc:spChg chg="mod">
          <ac:chgData name="Jeffrey de la Mar" userId="47a1dfec-4a5c-4d6e-a779-b370d2e1137f" providerId="ADAL" clId="{EA355E9F-2DA0-46C3-B0F9-AE47B59EE2C0}" dt="2022-03-07T13:17:44.978" v="336" actId="20577"/>
          <ac:spMkLst>
            <pc:docMk/>
            <pc:sldMk cId="472482282" sldId="509"/>
            <ac:spMk id="2" creationId="{A529A239-F6B2-4657-A238-59F87C0AB336}"/>
          </ac:spMkLst>
        </pc:spChg>
      </pc:sldChg>
      <pc:sldChg chg="addSp modSp add mod modAnim">
        <pc:chgData name="Jeffrey de la Mar" userId="47a1dfec-4a5c-4d6e-a779-b370d2e1137f" providerId="ADAL" clId="{EA355E9F-2DA0-46C3-B0F9-AE47B59EE2C0}" dt="2022-03-08T20:55:32.015" v="1179" actId="14100"/>
        <pc:sldMkLst>
          <pc:docMk/>
          <pc:sldMk cId="2250665957" sldId="513"/>
        </pc:sldMkLst>
        <pc:spChg chg="mod">
          <ac:chgData name="Jeffrey de la Mar" userId="47a1dfec-4a5c-4d6e-a779-b370d2e1137f" providerId="ADAL" clId="{EA355E9F-2DA0-46C3-B0F9-AE47B59EE2C0}" dt="2022-03-07T13:17:49.325" v="338" actId="20577"/>
          <ac:spMkLst>
            <pc:docMk/>
            <pc:sldMk cId="2250665957" sldId="513"/>
            <ac:spMk id="2" creationId="{A529A239-F6B2-4657-A238-59F87C0AB336}"/>
          </ac:spMkLst>
        </pc:spChg>
        <pc:spChg chg="mod">
          <ac:chgData name="Jeffrey de la Mar" userId="47a1dfec-4a5c-4d6e-a779-b370d2e1137f" providerId="ADAL" clId="{EA355E9F-2DA0-46C3-B0F9-AE47B59EE2C0}" dt="2022-03-08T12:42:28.404" v="1154" actId="20577"/>
          <ac:spMkLst>
            <pc:docMk/>
            <pc:sldMk cId="2250665957" sldId="513"/>
            <ac:spMk id="3" creationId="{C7EF6A2A-08F3-4002-974C-F44A8EE19846}"/>
          </ac:spMkLst>
        </pc:spChg>
        <pc:picChg chg="add mod">
          <ac:chgData name="Jeffrey de la Mar" userId="47a1dfec-4a5c-4d6e-a779-b370d2e1137f" providerId="ADAL" clId="{EA355E9F-2DA0-46C3-B0F9-AE47B59EE2C0}" dt="2022-03-08T20:55:32.015" v="1179" actId="14100"/>
          <ac:picMkLst>
            <pc:docMk/>
            <pc:sldMk cId="2250665957" sldId="513"/>
            <ac:picMk id="4" creationId="{5482B4E8-953A-49C9-8E7B-DBCA050372B8}"/>
          </ac:picMkLst>
        </pc:picChg>
      </pc:sldChg>
      <pc:sldChg chg="addSp modSp mod modAnim">
        <pc:chgData name="Jeffrey de la Mar" userId="47a1dfec-4a5c-4d6e-a779-b370d2e1137f" providerId="ADAL" clId="{EA355E9F-2DA0-46C3-B0F9-AE47B59EE2C0}" dt="2022-03-08T12:59:48.490" v="1167" actId="14100"/>
        <pc:sldMkLst>
          <pc:docMk/>
          <pc:sldMk cId="523162849" sldId="514"/>
        </pc:sldMkLst>
        <pc:picChg chg="add mod">
          <ac:chgData name="Jeffrey de la Mar" userId="47a1dfec-4a5c-4d6e-a779-b370d2e1137f" providerId="ADAL" clId="{EA355E9F-2DA0-46C3-B0F9-AE47B59EE2C0}" dt="2022-03-08T12:59:48.490" v="1167" actId="14100"/>
          <ac:picMkLst>
            <pc:docMk/>
            <pc:sldMk cId="523162849" sldId="514"/>
            <ac:picMk id="4" creationId="{8C9CF6B8-69B6-4AE6-9D90-CFF89883747F}"/>
          </ac:picMkLst>
        </pc:picChg>
      </pc:sldChg>
      <pc:sldChg chg="modSp add mod">
        <pc:chgData name="Jeffrey de la Mar" userId="47a1dfec-4a5c-4d6e-a779-b370d2e1137f" providerId="ADAL" clId="{EA355E9F-2DA0-46C3-B0F9-AE47B59EE2C0}" dt="2022-03-07T13:19:28.220" v="408" actId="20577"/>
        <pc:sldMkLst>
          <pc:docMk/>
          <pc:sldMk cId="2514798237" sldId="520"/>
        </pc:sldMkLst>
        <pc:spChg chg="mod">
          <ac:chgData name="Jeffrey de la Mar" userId="47a1dfec-4a5c-4d6e-a779-b370d2e1137f" providerId="ADAL" clId="{EA355E9F-2DA0-46C3-B0F9-AE47B59EE2C0}" dt="2022-03-07T13:19:28.220" v="408" actId="20577"/>
          <ac:spMkLst>
            <pc:docMk/>
            <pc:sldMk cId="2514798237" sldId="520"/>
            <ac:spMk id="2" creationId="{A529A239-F6B2-4657-A238-59F87C0AB336}"/>
          </ac:spMkLst>
        </pc:spChg>
      </pc:sldChg>
      <pc:sldChg chg="modSp add mod">
        <pc:chgData name="Jeffrey de la Mar" userId="47a1dfec-4a5c-4d6e-a779-b370d2e1137f" providerId="ADAL" clId="{EA355E9F-2DA0-46C3-B0F9-AE47B59EE2C0}" dt="2022-03-07T13:18:04.564" v="348" actId="20577"/>
        <pc:sldMkLst>
          <pc:docMk/>
          <pc:sldMk cId="1496358315" sldId="521"/>
        </pc:sldMkLst>
        <pc:spChg chg="mod">
          <ac:chgData name="Jeffrey de la Mar" userId="47a1dfec-4a5c-4d6e-a779-b370d2e1137f" providerId="ADAL" clId="{EA355E9F-2DA0-46C3-B0F9-AE47B59EE2C0}" dt="2022-03-07T13:18:04.564" v="348" actId="20577"/>
          <ac:spMkLst>
            <pc:docMk/>
            <pc:sldMk cId="1496358315" sldId="521"/>
            <ac:spMk id="2" creationId="{A529A239-F6B2-4657-A238-59F87C0AB336}"/>
          </ac:spMkLst>
        </pc:spChg>
      </pc:sldChg>
      <pc:sldChg chg="modSp add mod">
        <pc:chgData name="Jeffrey de la Mar" userId="47a1dfec-4a5c-4d6e-a779-b370d2e1137f" providerId="ADAL" clId="{EA355E9F-2DA0-46C3-B0F9-AE47B59EE2C0}" dt="2022-03-07T13:18:07.267" v="350" actId="20577"/>
        <pc:sldMkLst>
          <pc:docMk/>
          <pc:sldMk cId="1687760678" sldId="522"/>
        </pc:sldMkLst>
        <pc:spChg chg="mod">
          <ac:chgData name="Jeffrey de la Mar" userId="47a1dfec-4a5c-4d6e-a779-b370d2e1137f" providerId="ADAL" clId="{EA355E9F-2DA0-46C3-B0F9-AE47B59EE2C0}" dt="2022-03-07T13:18:07.267" v="350" actId="20577"/>
          <ac:spMkLst>
            <pc:docMk/>
            <pc:sldMk cId="1687760678" sldId="522"/>
            <ac:spMk id="2" creationId="{A529A239-F6B2-4657-A238-59F87C0AB336}"/>
          </ac:spMkLst>
        </pc:spChg>
      </pc:sldChg>
      <pc:sldChg chg="modSp add mod">
        <pc:chgData name="Jeffrey de la Mar" userId="47a1dfec-4a5c-4d6e-a779-b370d2e1137f" providerId="ADAL" clId="{EA355E9F-2DA0-46C3-B0F9-AE47B59EE2C0}" dt="2022-03-07T13:18:10.126" v="352" actId="20577"/>
        <pc:sldMkLst>
          <pc:docMk/>
          <pc:sldMk cId="3273083850" sldId="523"/>
        </pc:sldMkLst>
        <pc:spChg chg="mod">
          <ac:chgData name="Jeffrey de la Mar" userId="47a1dfec-4a5c-4d6e-a779-b370d2e1137f" providerId="ADAL" clId="{EA355E9F-2DA0-46C3-B0F9-AE47B59EE2C0}" dt="2022-03-07T13:18:10.126" v="352" actId="20577"/>
          <ac:spMkLst>
            <pc:docMk/>
            <pc:sldMk cId="3273083850" sldId="523"/>
            <ac:spMk id="2" creationId="{A529A239-F6B2-4657-A238-59F87C0AB336}"/>
          </ac:spMkLst>
        </pc:spChg>
      </pc:sldChg>
      <pc:sldChg chg="modSp add mod">
        <pc:chgData name="Jeffrey de la Mar" userId="47a1dfec-4a5c-4d6e-a779-b370d2e1137f" providerId="ADAL" clId="{EA355E9F-2DA0-46C3-B0F9-AE47B59EE2C0}" dt="2022-03-07T13:18:13.168" v="354" actId="20577"/>
        <pc:sldMkLst>
          <pc:docMk/>
          <pc:sldMk cId="2068700023" sldId="524"/>
        </pc:sldMkLst>
        <pc:spChg chg="mod">
          <ac:chgData name="Jeffrey de la Mar" userId="47a1dfec-4a5c-4d6e-a779-b370d2e1137f" providerId="ADAL" clId="{EA355E9F-2DA0-46C3-B0F9-AE47B59EE2C0}" dt="2022-03-07T13:18:13.168" v="354" actId="20577"/>
          <ac:spMkLst>
            <pc:docMk/>
            <pc:sldMk cId="2068700023" sldId="524"/>
            <ac:spMk id="2" creationId="{A529A239-F6B2-4657-A238-59F87C0AB336}"/>
          </ac:spMkLst>
        </pc:spChg>
      </pc:sldChg>
      <pc:sldChg chg="modSp add mod">
        <pc:chgData name="Jeffrey de la Mar" userId="47a1dfec-4a5c-4d6e-a779-b370d2e1137f" providerId="ADAL" clId="{EA355E9F-2DA0-46C3-B0F9-AE47B59EE2C0}" dt="2022-03-07T13:18:16.326" v="356" actId="20577"/>
        <pc:sldMkLst>
          <pc:docMk/>
          <pc:sldMk cId="4004555553" sldId="525"/>
        </pc:sldMkLst>
        <pc:spChg chg="mod">
          <ac:chgData name="Jeffrey de la Mar" userId="47a1dfec-4a5c-4d6e-a779-b370d2e1137f" providerId="ADAL" clId="{EA355E9F-2DA0-46C3-B0F9-AE47B59EE2C0}" dt="2022-03-07T13:18:16.326" v="356" actId="20577"/>
          <ac:spMkLst>
            <pc:docMk/>
            <pc:sldMk cId="4004555553" sldId="525"/>
            <ac:spMk id="2" creationId="{A529A239-F6B2-4657-A238-59F87C0AB336}"/>
          </ac:spMkLst>
        </pc:spChg>
      </pc:sldChg>
      <pc:sldChg chg="modSp add mod">
        <pc:chgData name="Jeffrey de la Mar" userId="47a1dfec-4a5c-4d6e-a779-b370d2e1137f" providerId="ADAL" clId="{EA355E9F-2DA0-46C3-B0F9-AE47B59EE2C0}" dt="2022-03-07T13:18:20.623" v="358" actId="20577"/>
        <pc:sldMkLst>
          <pc:docMk/>
          <pc:sldMk cId="445026409" sldId="526"/>
        </pc:sldMkLst>
        <pc:spChg chg="mod">
          <ac:chgData name="Jeffrey de la Mar" userId="47a1dfec-4a5c-4d6e-a779-b370d2e1137f" providerId="ADAL" clId="{EA355E9F-2DA0-46C3-B0F9-AE47B59EE2C0}" dt="2022-03-07T13:18:20.623" v="358" actId="20577"/>
          <ac:spMkLst>
            <pc:docMk/>
            <pc:sldMk cId="445026409" sldId="526"/>
            <ac:spMk id="2" creationId="{A529A239-F6B2-4657-A238-59F87C0AB336}"/>
          </ac:spMkLst>
        </pc:spChg>
      </pc:sldChg>
      <pc:sldChg chg="modSp add mod">
        <pc:chgData name="Jeffrey de la Mar" userId="47a1dfec-4a5c-4d6e-a779-b370d2e1137f" providerId="ADAL" clId="{EA355E9F-2DA0-46C3-B0F9-AE47B59EE2C0}" dt="2022-03-07T13:18:23.335" v="360" actId="20577"/>
        <pc:sldMkLst>
          <pc:docMk/>
          <pc:sldMk cId="2781806085" sldId="527"/>
        </pc:sldMkLst>
        <pc:spChg chg="mod">
          <ac:chgData name="Jeffrey de la Mar" userId="47a1dfec-4a5c-4d6e-a779-b370d2e1137f" providerId="ADAL" clId="{EA355E9F-2DA0-46C3-B0F9-AE47B59EE2C0}" dt="2022-03-07T13:18:23.335" v="360" actId="20577"/>
          <ac:spMkLst>
            <pc:docMk/>
            <pc:sldMk cId="2781806085" sldId="527"/>
            <ac:spMk id="2" creationId="{A529A239-F6B2-4657-A238-59F87C0AB336}"/>
          </ac:spMkLst>
        </pc:spChg>
      </pc:sldChg>
      <pc:sldChg chg="modSp add mod">
        <pc:chgData name="Jeffrey de la Mar" userId="47a1dfec-4a5c-4d6e-a779-b370d2e1137f" providerId="ADAL" clId="{EA355E9F-2DA0-46C3-B0F9-AE47B59EE2C0}" dt="2022-03-07T13:51:21.661" v="595" actId="20577"/>
        <pc:sldMkLst>
          <pc:docMk/>
          <pc:sldMk cId="3591343440" sldId="528"/>
        </pc:sldMkLst>
        <pc:spChg chg="mod">
          <ac:chgData name="Jeffrey de la Mar" userId="47a1dfec-4a5c-4d6e-a779-b370d2e1137f" providerId="ADAL" clId="{EA355E9F-2DA0-46C3-B0F9-AE47B59EE2C0}" dt="2022-03-07T13:18:25.899" v="362" actId="20577"/>
          <ac:spMkLst>
            <pc:docMk/>
            <pc:sldMk cId="3591343440" sldId="528"/>
            <ac:spMk id="2" creationId="{A529A239-F6B2-4657-A238-59F87C0AB336}"/>
          </ac:spMkLst>
        </pc:spChg>
        <pc:spChg chg="mod">
          <ac:chgData name="Jeffrey de la Mar" userId="47a1dfec-4a5c-4d6e-a779-b370d2e1137f" providerId="ADAL" clId="{EA355E9F-2DA0-46C3-B0F9-AE47B59EE2C0}" dt="2022-03-07T13:51:21.661" v="595" actId="20577"/>
          <ac:spMkLst>
            <pc:docMk/>
            <pc:sldMk cId="3591343440" sldId="528"/>
            <ac:spMk id="3" creationId="{2B69260A-D1F6-412D-BA52-870DC787562F}"/>
          </ac:spMkLst>
        </pc:spChg>
      </pc:sldChg>
      <pc:sldChg chg="modSp add mod">
        <pc:chgData name="Jeffrey de la Mar" userId="47a1dfec-4a5c-4d6e-a779-b370d2e1137f" providerId="ADAL" clId="{EA355E9F-2DA0-46C3-B0F9-AE47B59EE2C0}" dt="2022-03-07T13:18:31.568" v="366" actId="20577"/>
        <pc:sldMkLst>
          <pc:docMk/>
          <pc:sldMk cId="2086780597" sldId="529"/>
        </pc:sldMkLst>
        <pc:spChg chg="mod">
          <ac:chgData name="Jeffrey de la Mar" userId="47a1dfec-4a5c-4d6e-a779-b370d2e1137f" providerId="ADAL" clId="{EA355E9F-2DA0-46C3-B0F9-AE47B59EE2C0}" dt="2022-03-07T13:18:31.568" v="366" actId="20577"/>
          <ac:spMkLst>
            <pc:docMk/>
            <pc:sldMk cId="2086780597" sldId="529"/>
            <ac:spMk id="2" creationId="{A529A239-F6B2-4657-A238-59F87C0AB336}"/>
          </ac:spMkLst>
        </pc:spChg>
      </pc:sldChg>
      <pc:sldChg chg="modSp add mod">
        <pc:chgData name="Jeffrey de la Mar" userId="47a1dfec-4a5c-4d6e-a779-b370d2e1137f" providerId="ADAL" clId="{EA355E9F-2DA0-46C3-B0F9-AE47B59EE2C0}" dt="2022-03-07T13:18:34.099" v="368" actId="20577"/>
        <pc:sldMkLst>
          <pc:docMk/>
          <pc:sldMk cId="307652384" sldId="530"/>
        </pc:sldMkLst>
        <pc:spChg chg="mod">
          <ac:chgData name="Jeffrey de la Mar" userId="47a1dfec-4a5c-4d6e-a779-b370d2e1137f" providerId="ADAL" clId="{EA355E9F-2DA0-46C3-B0F9-AE47B59EE2C0}" dt="2022-03-07T13:18:34.099" v="368" actId="20577"/>
          <ac:spMkLst>
            <pc:docMk/>
            <pc:sldMk cId="307652384" sldId="530"/>
            <ac:spMk id="2" creationId="{A529A239-F6B2-4657-A238-59F87C0AB336}"/>
          </ac:spMkLst>
        </pc:spChg>
      </pc:sldChg>
      <pc:sldChg chg="modSp add mod">
        <pc:chgData name="Jeffrey de la Mar" userId="47a1dfec-4a5c-4d6e-a779-b370d2e1137f" providerId="ADAL" clId="{EA355E9F-2DA0-46C3-B0F9-AE47B59EE2C0}" dt="2022-03-07T13:18:36.541" v="370" actId="20577"/>
        <pc:sldMkLst>
          <pc:docMk/>
          <pc:sldMk cId="3585566541" sldId="531"/>
        </pc:sldMkLst>
        <pc:spChg chg="mod">
          <ac:chgData name="Jeffrey de la Mar" userId="47a1dfec-4a5c-4d6e-a779-b370d2e1137f" providerId="ADAL" clId="{EA355E9F-2DA0-46C3-B0F9-AE47B59EE2C0}" dt="2022-03-07T13:18:36.541" v="370" actId="20577"/>
          <ac:spMkLst>
            <pc:docMk/>
            <pc:sldMk cId="3585566541" sldId="531"/>
            <ac:spMk id="2" creationId="{A529A239-F6B2-4657-A238-59F87C0AB336}"/>
          </ac:spMkLst>
        </pc:spChg>
      </pc:sldChg>
      <pc:sldChg chg="modSp add mod">
        <pc:chgData name="Jeffrey de la Mar" userId="47a1dfec-4a5c-4d6e-a779-b370d2e1137f" providerId="ADAL" clId="{EA355E9F-2DA0-46C3-B0F9-AE47B59EE2C0}" dt="2022-03-07T13:18:39.015" v="372" actId="20577"/>
        <pc:sldMkLst>
          <pc:docMk/>
          <pc:sldMk cId="2453726666" sldId="532"/>
        </pc:sldMkLst>
        <pc:spChg chg="mod">
          <ac:chgData name="Jeffrey de la Mar" userId="47a1dfec-4a5c-4d6e-a779-b370d2e1137f" providerId="ADAL" clId="{EA355E9F-2DA0-46C3-B0F9-AE47B59EE2C0}" dt="2022-03-07T13:18:39.015" v="372" actId="20577"/>
          <ac:spMkLst>
            <pc:docMk/>
            <pc:sldMk cId="2453726666" sldId="532"/>
            <ac:spMk id="2" creationId="{A529A239-F6B2-4657-A238-59F87C0AB336}"/>
          </ac:spMkLst>
        </pc:spChg>
      </pc:sldChg>
      <pc:sldChg chg="modSp add mod">
        <pc:chgData name="Jeffrey de la Mar" userId="47a1dfec-4a5c-4d6e-a779-b370d2e1137f" providerId="ADAL" clId="{EA355E9F-2DA0-46C3-B0F9-AE47B59EE2C0}" dt="2022-03-07T13:18:41.081" v="374" actId="20577"/>
        <pc:sldMkLst>
          <pc:docMk/>
          <pc:sldMk cId="4238511521" sldId="533"/>
        </pc:sldMkLst>
        <pc:spChg chg="mod">
          <ac:chgData name="Jeffrey de la Mar" userId="47a1dfec-4a5c-4d6e-a779-b370d2e1137f" providerId="ADAL" clId="{EA355E9F-2DA0-46C3-B0F9-AE47B59EE2C0}" dt="2022-03-07T13:18:41.081" v="374" actId="20577"/>
          <ac:spMkLst>
            <pc:docMk/>
            <pc:sldMk cId="4238511521" sldId="533"/>
            <ac:spMk id="2" creationId="{A529A239-F6B2-4657-A238-59F87C0AB336}"/>
          </ac:spMkLst>
        </pc:spChg>
      </pc:sldChg>
      <pc:sldChg chg="modSp add mod">
        <pc:chgData name="Jeffrey de la Mar" userId="47a1dfec-4a5c-4d6e-a779-b370d2e1137f" providerId="ADAL" clId="{EA355E9F-2DA0-46C3-B0F9-AE47B59EE2C0}" dt="2022-03-07T13:18:43.420" v="376" actId="20577"/>
        <pc:sldMkLst>
          <pc:docMk/>
          <pc:sldMk cId="897436335" sldId="534"/>
        </pc:sldMkLst>
        <pc:spChg chg="mod">
          <ac:chgData name="Jeffrey de la Mar" userId="47a1dfec-4a5c-4d6e-a779-b370d2e1137f" providerId="ADAL" clId="{EA355E9F-2DA0-46C3-B0F9-AE47B59EE2C0}" dt="2022-03-07T13:18:43.420" v="376" actId="20577"/>
          <ac:spMkLst>
            <pc:docMk/>
            <pc:sldMk cId="897436335" sldId="534"/>
            <ac:spMk id="2" creationId="{A529A239-F6B2-4657-A238-59F87C0AB336}"/>
          </ac:spMkLst>
        </pc:spChg>
      </pc:sldChg>
      <pc:sldChg chg="modSp add mod">
        <pc:chgData name="Jeffrey de la Mar" userId="47a1dfec-4a5c-4d6e-a779-b370d2e1137f" providerId="ADAL" clId="{EA355E9F-2DA0-46C3-B0F9-AE47B59EE2C0}" dt="2022-03-07T13:18:45.872" v="378" actId="20577"/>
        <pc:sldMkLst>
          <pc:docMk/>
          <pc:sldMk cId="2796505672" sldId="535"/>
        </pc:sldMkLst>
        <pc:spChg chg="mod">
          <ac:chgData name="Jeffrey de la Mar" userId="47a1dfec-4a5c-4d6e-a779-b370d2e1137f" providerId="ADAL" clId="{EA355E9F-2DA0-46C3-B0F9-AE47B59EE2C0}" dt="2022-03-07T13:18:45.872" v="378" actId="20577"/>
          <ac:spMkLst>
            <pc:docMk/>
            <pc:sldMk cId="2796505672" sldId="535"/>
            <ac:spMk id="2" creationId="{A529A239-F6B2-4657-A238-59F87C0AB336}"/>
          </ac:spMkLst>
        </pc:spChg>
      </pc:sldChg>
      <pc:sldChg chg="modSp add mod">
        <pc:chgData name="Jeffrey de la Mar" userId="47a1dfec-4a5c-4d6e-a779-b370d2e1137f" providerId="ADAL" clId="{EA355E9F-2DA0-46C3-B0F9-AE47B59EE2C0}" dt="2022-03-07T13:18:51.134" v="382" actId="20577"/>
        <pc:sldMkLst>
          <pc:docMk/>
          <pc:sldMk cId="2645861977" sldId="536"/>
        </pc:sldMkLst>
        <pc:spChg chg="mod">
          <ac:chgData name="Jeffrey de la Mar" userId="47a1dfec-4a5c-4d6e-a779-b370d2e1137f" providerId="ADAL" clId="{EA355E9F-2DA0-46C3-B0F9-AE47B59EE2C0}" dt="2022-03-07T13:18:51.134" v="382" actId="20577"/>
          <ac:spMkLst>
            <pc:docMk/>
            <pc:sldMk cId="2645861977" sldId="536"/>
            <ac:spMk id="2" creationId="{A529A239-F6B2-4657-A238-59F87C0AB336}"/>
          </ac:spMkLst>
        </pc:spChg>
      </pc:sldChg>
      <pc:sldChg chg="modSp add mod">
        <pc:chgData name="Jeffrey de la Mar" userId="47a1dfec-4a5c-4d6e-a779-b370d2e1137f" providerId="ADAL" clId="{EA355E9F-2DA0-46C3-B0F9-AE47B59EE2C0}" dt="2022-03-07T13:18:48.571" v="380" actId="20577"/>
        <pc:sldMkLst>
          <pc:docMk/>
          <pc:sldMk cId="1707014290" sldId="537"/>
        </pc:sldMkLst>
        <pc:spChg chg="mod">
          <ac:chgData name="Jeffrey de la Mar" userId="47a1dfec-4a5c-4d6e-a779-b370d2e1137f" providerId="ADAL" clId="{EA355E9F-2DA0-46C3-B0F9-AE47B59EE2C0}" dt="2022-03-07T13:18:48.571" v="380" actId="20577"/>
          <ac:spMkLst>
            <pc:docMk/>
            <pc:sldMk cId="1707014290" sldId="537"/>
            <ac:spMk id="2" creationId="{A529A239-F6B2-4657-A238-59F87C0AB336}"/>
          </ac:spMkLst>
        </pc:spChg>
      </pc:sldChg>
      <pc:sldChg chg="modSp add mod">
        <pc:chgData name="Jeffrey de la Mar" userId="47a1dfec-4a5c-4d6e-a779-b370d2e1137f" providerId="ADAL" clId="{EA355E9F-2DA0-46C3-B0F9-AE47B59EE2C0}" dt="2022-03-07T13:18:53.808" v="384" actId="20577"/>
        <pc:sldMkLst>
          <pc:docMk/>
          <pc:sldMk cId="2266163519" sldId="538"/>
        </pc:sldMkLst>
        <pc:spChg chg="mod">
          <ac:chgData name="Jeffrey de la Mar" userId="47a1dfec-4a5c-4d6e-a779-b370d2e1137f" providerId="ADAL" clId="{EA355E9F-2DA0-46C3-B0F9-AE47B59EE2C0}" dt="2022-03-07T13:18:53.808" v="384" actId="20577"/>
          <ac:spMkLst>
            <pc:docMk/>
            <pc:sldMk cId="2266163519" sldId="538"/>
            <ac:spMk id="2" creationId="{A529A239-F6B2-4657-A238-59F87C0AB336}"/>
          </ac:spMkLst>
        </pc:spChg>
      </pc:sldChg>
      <pc:sldChg chg="modSp add mod">
        <pc:chgData name="Jeffrey de la Mar" userId="47a1dfec-4a5c-4d6e-a779-b370d2e1137f" providerId="ADAL" clId="{EA355E9F-2DA0-46C3-B0F9-AE47B59EE2C0}" dt="2022-03-07T13:18:56.607" v="386" actId="20577"/>
        <pc:sldMkLst>
          <pc:docMk/>
          <pc:sldMk cId="1085166871" sldId="539"/>
        </pc:sldMkLst>
        <pc:spChg chg="mod">
          <ac:chgData name="Jeffrey de la Mar" userId="47a1dfec-4a5c-4d6e-a779-b370d2e1137f" providerId="ADAL" clId="{EA355E9F-2DA0-46C3-B0F9-AE47B59EE2C0}" dt="2022-03-07T13:18:56.607" v="386" actId="20577"/>
          <ac:spMkLst>
            <pc:docMk/>
            <pc:sldMk cId="1085166871" sldId="539"/>
            <ac:spMk id="2" creationId="{A529A239-F6B2-4657-A238-59F87C0AB336}"/>
          </ac:spMkLst>
        </pc:spChg>
      </pc:sldChg>
      <pc:sldChg chg="modSp add mod">
        <pc:chgData name="Jeffrey de la Mar" userId="47a1dfec-4a5c-4d6e-a779-b370d2e1137f" providerId="ADAL" clId="{EA355E9F-2DA0-46C3-B0F9-AE47B59EE2C0}" dt="2022-03-07T13:18:59.176" v="388" actId="20577"/>
        <pc:sldMkLst>
          <pc:docMk/>
          <pc:sldMk cId="3785544231" sldId="540"/>
        </pc:sldMkLst>
        <pc:spChg chg="mod">
          <ac:chgData name="Jeffrey de la Mar" userId="47a1dfec-4a5c-4d6e-a779-b370d2e1137f" providerId="ADAL" clId="{EA355E9F-2DA0-46C3-B0F9-AE47B59EE2C0}" dt="2022-03-07T13:18:59.176" v="388" actId="20577"/>
          <ac:spMkLst>
            <pc:docMk/>
            <pc:sldMk cId="3785544231" sldId="540"/>
            <ac:spMk id="2" creationId="{A529A239-F6B2-4657-A238-59F87C0AB336}"/>
          </ac:spMkLst>
        </pc:spChg>
      </pc:sldChg>
      <pc:sldChg chg="modSp add mod">
        <pc:chgData name="Jeffrey de la Mar" userId="47a1dfec-4a5c-4d6e-a779-b370d2e1137f" providerId="ADAL" clId="{EA355E9F-2DA0-46C3-B0F9-AE47B59EE2C0}" dt="2022-03-07T13:19:02.284" v="390" actId="20577"/>
        <pc:sldMkLst>
          <pc:docMk/>
          <pc:sldMk cId="939622650" sldId="541"/>
        </pc:sldMkLst>
        <pc:spChg chg="mod">
          <ac:chgData name="Jeffrey de la Mar" userId="47a1dfec-4a5c-4d6e-a779-b370d2e1137f" providerId="ADAL" clId="{EA355E9F-2DA0-46C3-B0F9-AE47B59EE2C0}" dt="2022-03-07T13:19:02.284" v="390" actId="20577"/>
          <ac:spMkLst>
            <pc:docMk/>
            <pc:sldMk cId="939622650" sldId="541"/>
            <ac:spMk id="2" creationId="{A529A239-F6B2-4657-A238-59F87C0AB336}"/>
          </ac:spMkLst>
        </pc:spChg>
      </pc:sldChg>
      <pc:sldChg chg="modSp add mod">
        <pc:chgData name="Jeffrey de la Mar" userId="47a1dfec-4a5c-4d6e-a779-b370d2e1137f" providerId="ADAL" clId="{EA355E9F-2DA0-46C3-B0F9-AE47B59EE2C0}" dt="2022-03-07T13:19:04.256" v="392" actId="20577"/>
        <pc:sldMkLst>
          <pc:docMk/>
          <pc:sldMk cId="2706173796" sldId="542"/>
        </pc:sldMkLst>
        <pc:spChg chg="mod">
          <ac:chgData name="Jeffrey de la Mar" userId="47a1dfec-4a5c-4d6e-a779-b370d2e1137f" providerId="ADAL" clId="{EA355E9F-2DA0-46C3-B0F9-AE47B59EE2C0}" dt="2022-03-07T13:19:04.256" v="392" actId="20577"/>
          <ac:spMkLst>
            <pc:docMk/>
            <pc:sldMk cId="2706173796" sldId="542"/>
            <ac:spMk id="2" creationId="{A529A239-F6B2-4657-A238-59F87C0AB336}"/>
          </ac:spMkLst>
        </pc:spChg>
      </pc:sldChg>
      <pc:sldChg chg="addSp modSp add mod modAnim">
        <pc:chgData name="Jeffrey de la Mar" userId="47a1dfec-4a5c-4d6e-a779-b370d2e1137f" providerId="ADAL" clId="{EA355E9F-2DA0-46C3-B0F9-AE47B59EE2C0}" dt="2022-03-08T13:02:26.860" v="1174" actId="1076"/>
        <pc:sldMkLst>
          <pc:docMk/>
          <pc:sldMk cId="3846952888" sldId="543"/>
        </pc:sldMkLst>
        <pc:spChg chg="mod">
          <ac:chgData name="Jeffrey de la Mar" userId="47a1dfec-4a5c-4d6e-a779-b370d2e1137f" providerId="ADAL" clId="{EA355E9F-2DA0-46C3-B0F9-AE47B59EE2C0}" dt="2022-03-07T13:19:07.152" v="394" actId="20577"/>
          <ac:spMkLst>
            <pc:docMk/>
            <pc:sldMk cId="3846952888" sldId="543"/>
            <ac:spMk id="2" creationId="{A529A239-F6B2-4657-A238-59F87C0AB336}"/>
          </ac:spMkLst>
        </pc:spChg>
        <pc:spChg chg="mod">
          <ac:chgData name="Jeffrey de la Mar" userId="47a1dfec-4a5c-4d6e-a779-b370d2e1137f" providerId="ADAL" clId="{EA355E9F-2DA0-46C3-B0F9-AE47B59EE2C0}" dt="2022-03-07T14:13:02.004" v="621" actId="20577"/>
          <ac:spMkLst>
            <pc:docMk/>
            <pc:sldMk cId="3846952888" sldId="543"/>
            <ac:spMk id="3" creationId="{C7EF6A2A-08F3-4002-974C-F44A8EE19846}"/>
          </ac:spMkLst>
        </pc:spChg>
        <pc:picChg chg="add mod">
          <ac:chgData name="Jeffrey de la Mar" userId="47a1dfec-4a5c-4d6e-a779-b370d2e1137f" providerId="ADAL" clId="{EA355E9F-2DA0-46C3-B0F9-AE47B59EE2C0}" dt="2022-03-08T13:02:26.860" v="1174" actId="1076"/>
          <ac:picMkLst>
            <pc:docMk/>
            <pc:sldMk cId="3846952888" sldId="543"/>
            <ac:picMk id="4" creationId="{6E001C15-EFE5-4DA6-8BAB-FF0111D92D2B}"/>
          </ac:picMkLst>
        </pc:picChg>
      </pc:sldChg>
      <pc:sldChg chg="addSp delSp modSp mod">
        <pc:chgData name="Jeffrey de la Mar" userId="47a1dfec-4a5c-4d6e-a779-b370d2e1137f" providerId="ADAL" clId="{EA355E9F-2DA0-46C3-B0F9-AE47B59EE2C0}" dt="2022-03-07T15:30:20.339" v="786" actId="14100"/>
        <pc:sldMkLst>
          <pc:docMk/>
          <pc:sldMk cId="777349334" sldId="557"/>
        </pc:sldMkLst>
        <pc:picChg chg="add del mod">
          <ac:chgData name="Jeffrey de la Mar" userId="47a1dfec-4a5c-4d6e-a779-b370d2e1137f" providerId="ADAL" clId="{EA355E9F-2DA0-46C3-B0F9-AE47B59EE2C0}" dt="2022-03-07T15:30:20.339" v="786" actId="14100"/>
          <ac:picMkLst>
            <pc:docMk/>
            <pc:sldMk cId="777349334" sldId="557"/>
            <ac:picMk id="3" creationId="{36FD3032-5678-493F-9400-0C1C88B375B7}"/>
          </ac:picMkLst>
        </pc:picChg>
        <pc:picChg chg="add del">
          <ac:chgData name="Jeffrey de la Mar" userId="47a1dfec-4a5c-4d6e-a779-b370d2e1137f" providerId="ADAL" clId="{EA355E9F-2DA0-46C3-B0F9-AE47B59EE2C0}" dt="2022-03-07T15:30:03.769" v="784" actId="478"/>
          <ac:picMkLst>
            <pc:docMk/>
            <pc:sldMk cId="777349334" sldId="557"/>
            <ac:picMk id="1030" creationId="{564BC421-A801-402E-8955-771BDD1612A1}"/>
          </ac:picMkLst>
        </pc:picChg>
      </pc:sldChg>
      <pc:sldChg chg="modSp mod">
        <pc:chgData name="Jeffrey de la Mar" userId="47a1dfec-4a5c-4d6e-a779-b370d2e1137f" providerId="ADAL" clId="{EA355E9F-2DA0-46C3-B0F9-AE47B59EE2C0}" dt="2022-03-07T13:16:45.607" v="312" actId="20577"/>
        <pc:sldMkLst>
          <pc:docMk/>
          <pc:sldMk cId="2281103417" sldId="560"/>
        </pc:sldMkLst>
        <pc:spChg chg="mod">
          <ac:chgData name="Jeffrey de la Mar" userId="47a1dfec-4a5c-4d6e-a779-b370d2e1137f" providerId="ADAL" clId="{EA355E9F-2DA0-46C3-B0F9-AE47B59EE2C0}" dt="2022-03-07T13:16:45.607" v="312" actId="20577"/>
          <ac:spMkLst>
            <pc:docMk/>
            <pc:sldMk cId="2281103417" sldId="560"/>
            <ac:spMk id="3" creationId="{2AC3BA35-D041-46D8-8D65-D567B9A61A5E}"/>
          </ac:spMkLst>
        </pc:spChg>
      </pc:sldChg>
      <pc:sldChg chg="modSp add mod">
        <pc:chgData name="Jeffrey de la Mar" userId="47a1dfec-4a5c-4d6e-a779-b370d2e1137f" providerId="ADAL" clId="{EA355E9F-2DA0-46C3-B0F9-AE47B59EE2C0}" dt="2022-03-07T13:20:03.181" v="426" actId="20577"/>
        <pc:sldMkLst>
          <pc:docMk/>
          <pc:sldMk cId="2258567495" sldId="570"/>
        </pc:sldMkLst>
        <pc:spChg chg="mod">
          <ac:chgData name="Jeffrey de la Mar" userId="47a1dfec-4a5c-4d6e-a779-b370d2e1137f" providerId="ADAL" clId="{EA355E9F-2DA0-46C3-B0F9-AE47B59EE2C0}" dt="2022-03-07T13:20:03.181" v="426" actId="20577"/>
          <ac:spMkLst>
            <pc:docMk/>
            <pc:sldMk cId="2258567495" sldId="570"/>
            <ac:spMk id="2" creationId="{A529A239-F6B2-4657-A238-59F87C0AB336}"/>
          </ac:spMkLst>
        </pc:spChg>
      </pc:sldChg>
      <pc:sldChg chg="addSp delSp modSp add mod">
        <pc:chgData name="Jeffrey de la Mar" userId="47a1dfec-4a5c-4d6e-a779-b370d2e1137f" providerId="ADAL" clId="{EA355E9F-2DA0-46C3-B0F9-AE47B59EE2C0}" dt="2022-03-07T14:48:01.654" v="644" actId="14100"/>
        <pc:sldMkLst>
          <pc:docMk/>
          <pc:sldMk cId="1258461774" sldId="571"/>
        </pc:sldMkLst>
        <pc:spChg chg="mod">
          <ac:chgData name="Jeffrey de la Mar" userId="47a1dfec-4a5c-4d6e-a779-b370d2e1137f" providerId="ADAL" clId="{EA355E9F-2DA0-46C3-B0F9-AE47B59EE2C0}" dt="2022-03-07T13:17:41.288" v="334" actId="20577"/>
          <ac:spMkLst>
            <pc:docMk/>
            <pc:sldMk cId="1258461774" sldId="571"/>
            <ac:spMk id="2" creationId="{A529A239-F6B2-4657-A238-59F87C0AB336}"/>
          </ac:spMkLst>
        </pc:spChg>
        <pc:picChg chg="add mod">
          <ac:chgData name="Jeffrey de la Mar" userId="47a1dfec-4a5c-4d6e-a779-b370d2e1137f" providerId="ADAL" clId="{EA355E9F-2DA0-46C3-B0F9-AE47B59EE2C0}" dt="2022-03-07T14:47:23.961" v="640" actId="14100"/>
          <ac:picMkLst>
            <pc:docMk/>
            <pc:sldMk cId="1258461774" sldId="571"/>
            <ac:picMk id="4" creationId="{D1FFC234-8C95-4E65-BFD4-562DF08A9382}"/>
          </ac:picMkLst>
        </pc:picChg>
        <pc:picChg chg="add mod">
          <ac:chgData name="Jeffrey de la Mar" userId="47a1dfec-4a5c-4d6e-a779-b370d2e1137f" providerId="ADAL" clId="{EA355E9F-2DA0-46C3-B0F9-AE47B59EE2C0}" dt="2022-03-07T14:48:01.654" v="644" actId="14100"/>
          <ac:picMkLst>
            <pc:docMk/>
            <pc:sldMk cId="1258461774" sldId="571"/>
            <ac:picMk id="5" creationId="{E1FC7571-6E7B-46FD-AD10-E60866B32B71}"/>
          </ac:picMkLst>
        </pc:picChg>
        <pc:picChg chg="del">
          <ac:chgData name="Jeffrey de la Mar" userId="47a1dfec-4a5c-4d6e-a779-b370d2e1137f" providerId="ADAL" clId="{EA355E9F-2DA0-46C3-B0F9-AE47B59EE2C0}" dt="2022-03-07T14:47:18.677" v="638" actId="478"/>
          <ac:picMkLst>
            <pc:docMk/>
            <pc:sldMk cId="1258461774" sldId="571"/>
            <ac:picMk id="13" creationId="{354F168E-B660-4C81-AB15-C51EBE8F62C9}"/>
          </ac:picMkLst>
        </pc:picChg>
        <pc:picChg chg="del">
          <ac:chgData name="Jeffrey de la Mar" userId="47a1dfec-4a5c-4d6e-a779-b370d2e1137f" providerId="ADAL" clId="{EA355E9F-2DA0-46C3-B0F9-AE47B59EE2C0}" dt="2022-03-07T14:47:54.749" v="641" actId="478"/>
          <ac:picMkLst>
            <pc:docMk/>
            <pc:sldMk cId="1258461774" sldId="571"/>
            <ac:picMk id="15" creationId="{6501E645-3730-46FF-B88C-F65714FEBF6B}"/>
          </ac:picMkLst>
        </pc:picChg>
      </pc:sldChg>
      <pc:sldChg chg="modSp add mod">
        <pc:chgData name="Jeffrey de la Mar" userId="47a1dfec-4a5c-4d6e-a779-b370d2e1137f" providerId="ADAL" clId="{EA355E9F-2DA0-46C3-B0F9-AE47B59EE2C0}" dt="2022-03-07T13:19:30.962" v="410" actId="20577"/>
        <pc:sldMkLst>
          <pc:docMk/>
          <pc:sldMk cId="3497445870" sldId="573"/>
        </pc:sldMkLst>
        <pc:spChg chg="mod">
          <ac:chgData name="Jeffrey de la Mar" userId="47a1dfec-4a5c-4d6e-a779-b370d2e1137f" providerId="ADAL" clId="{EA355E9F-2DA0-46C3-B0F9-AE47B59EE2C0}" dt="2022-03-07T13:19:30.962" v="410" actId="20577"/>
          <ac:spMkLst>
            <pc:docMk/>
            <pc:sldMk cId="3497445870" sldId="573"/>
            <ac:spMk id="2" creationId="{A529A239-F6B2-4657-A238-59F87C0AB336}"/>
          </ac:spMkLst>
        </pc:spChg>
      </pc:sldChg>
      <pc:sldChg chg="addSp modSp mod modAnim">
        <pc:chgData name="Jeffrey de la Mar" userId="47a1dfec-4a5c-4d6e-a779-b370d2e1137f" providerId="ADAL" clId="{EA355E9F-2DA0-46C3-B0F9-AE47B59EE2C0}" dt="2022-03-08T13:00:02.290" v="1168" actId="14100"/>
        <pc:sldMkLst>
          <pc:docMk/>
          <pc:sldMk cId="3940485001" sldId="575"/>
        </pc:sldMkLst>
        <pc:picChg chg="add mod">
          <ac:chgData name="Jeffrey de la Mar" userId="47a1dfec-4a5c-4d6e-a779-b370d2e1137f" providerId="ADAL" clId="{EA355E9F-2DA0-46C3-B0F9-AE47B59EE2C0}" dt="2022-03-08T13:00:02.290" v="1168" actId="14100"/>
          <ac:picMkLst>
            <pc:docMk/>
            <pc:sldMk cId="3940485001" sldId="575"/>
            <ac:picMk id="4" creationId="{5390ABDE-3385-472C-85C4-1A5204B05BE9}"/>
          </ac:picMkLst>
        </pc:picChg>
      </pc:sldChg>
      <pc:sldChg chg="addSp modSp add mod modAnim">
        <pc:chgData name="Jeffrey de la Mar" userId="47a1dfec-4a5c-4d6e-a779-b370d2e1137f" providerId="ADAL" clId="{EA355E9F-2DA0-46C3-B0F9-AE47B59EE2C0}" dt="2022-03-08T13:04:30.649" v="1178" actId="1076"/>
        <pc:sldMkLst>
          <pc:docMk/>
          <pc:sldMk cId="2576686898" sldId="576"/>
        </pc:sldMkLst>
        <pc:spChg chg="mod">
          <ac:chgData name="Jeffrey de la Mar" userId="47a1dfec-4a5c-4d6e-a779-b370d2e1137f" providerId="ADAL" clId="{EA355E9F-2DA0-46C3-B0F9-AE47B59EE2C0}" dt="2022-03-07T13:18:28.634" v="364" actId="20577"/>
          <ac:spMkLst>
            <pc:docMk/>
            <pc:sldMk cId="2576686898" sldId="576"/>
            <ac:spMk id="2" creationId="{A529A239-F6B2-4657-A238-59F87C0AB336}"/>
          </ac:spMkLst>
        </pc:spChg>
        <pc:picChg chg="add mod">
          <ac:chgData name="Jeffrey de la Mar" userId="47a1dfec-4a5c-4d6e-a779-b370d2e1137f" providerId="ADAL" clId="{EA355E9F-2DA0-46C3-B0F9-AE47B59EE2C0}" dt="2022-03-08T13:04:30.649" v="1178" actId="1076"/>
          <ac:picMkLst>
            <pc:docMk/>
            <pc:sldMk cId="2576686898" sldId="576"/>
            <ac:picMk id="4" creationId="{67A47681-4C32-45D6-82A9-3FDB8829BC66}"/>
          </ac:picMkLst>
        </pc:picChg>
      </pc:sldChg>
      <pc:sldChg chg="modSp add mod">
        <pc:chgData name="Jeffrey de la Mar" userId="47a1dfec-4a5c-4d6e-a779-b370d2e1137f" providerId="ADAL" clId="{EA355E9F-2DA0-46C3-B0F9-AE47B59EE2C0}" dt="2022-03-07T13:31:29.251" v="528" actId="20577"/>
        <pc:sldMkLst>
          <pc:docMk/>
          <pc:sldMk cId="3158755836" sldId="577"/>
        </pc:sldMkLst>
        <pc:spChg chg="mod">
          <ac:chgData name="Jeffrey de la Mar" userId="47a1dfec-4a5c-4d6e-a779-b370d2e1137f" providerId="ADAL" clId="{EA355E9F-2DA0-46C3-B0F9-AE47B59EE2C0}" dt="2022-03-07T13:20:07.110" v="428" actId="20577"/>
          <ac:spMkLst>
            <pc:docMk/>
            <pc:sldMk cId="3158755836" sldId="577"/>
            <ac:spMk id="2" creationId="{A529A239-F6B2-4657-A238-59F87C0AB336}"/>
          </ac:spMkLst>
        </pc:spChg>
        <pc:spChg chg="mod">
          <ac:chgData name="Jeffrey de la Mar" userId="47a1dfec-4a5c-4d6e-a779-b370d2e1137f" providerId="ADAL" clId="{EA355E9F-2DA0-46C3-B0F9-AE47B59EE2C0}" dt="2022-03-07T13:31:29.251" v="528" actId="20577"/>
          <ac:spMkLst>
            <pc:docMk/>
            <pc:sldMk cId="3158755836" sldId="577"/>
            <ac:spMk id="3" creationId="{C7EF6A2A-08F3-4002-974C-F44A8EE19846}"/>
          </ac:spMkLst>
        </pc:spChg>
      </pc:sldChg>
      <pc:sldChg chg="modSp add mod">
        <pc:chgData name="Jeffrey de la Mar" userId="47a1dfec-4a5c-4d6e-a779-b370d2e1137f" providerId="ADAL" clId="{EA355E9F-2DA0-46C3-B0F9-AE47B59EE2C0}" dt="2022-03-07T13:19:09.988" v="396" actId="20577"/>
        <pc:sldMkLst>
          <pc:docMk/>
          <pc:sldMk cId="598204907" sldId="578"/>
        </pc:sldMkLst>
        <pc:spChg chg="mod">
          <ac:chgData name="Jeffrey de la Mar" userId="47a1dfec-4a5c-4d6e-a779-b370d2e1137f" providerId="ADAL" clId="{EA355E9F-2DA0-46C3-B0F9-AE47B59EE2C0}" dt="2022-03-07T13:19:09.988" v="396" actId="20577"/>
          <ac:spMkLst>
            <pc:docMk/>
            <pc:sldMk cId="598204907" sldId="578"/>
            <ac:spMk id="2" creationId="{A529A239-F6B2-4657-A238-59F87C0AB336}"/>
          </ac:spMkLst>
        </pc:spChg>
      </pc:sldChg>
      <pc:sldChg chg="modSp add mod">
        <pc:chgData name="Jeffrey de la Mar" userId="47a1dfec-4a5c-4d6e-a779-b370d2e1137f" providerId="ADAL" clId="{EA355E9F-2DA0-46C3-B0F9-AE47B59EE2C0}" dt="2022-03-07T13:19:12.378" v="398" actId="20577"/>
        <pc:sldMkLst>
          <pc:docMk/>
          <pc:sldMk cId="2258002802" sldId="579"/>
        </pc:sldMkLst>
        <pc:spChg chg="mod">
          <ac:chgData name="Jeffrey de la Mar" userId="47a1dfec-4a5c-4d6e-a779-b370d2e1137f" providerId="ADAL" clId="{EA355E9F-2DA0-46C3-B0F9-AE47B59EE2C0}" dt="2022-03-07T13:19:12.378" v="398" actId="20577"/>
          <ac:spMkLst>
            <pc:docMk/>
            <pc:sldMk cId="2258002802" sldId="579"/>
            <ac:spMk id="2" creationId="{A529A239-F6B2-4657-A238-59F87C0AB336}"/>
          </ac:spMkLst>
        </pc:spChg>
      </pc:sldChg>
      <pc:sldChg chg="modSp add mod">
        <pc:chgData name="Jeffrey de la Mar" userId="47a1dfec-4a5c-4d6e-a779-b370d2e1137f" providerId="ADAL" clId="{EA355E9F-2DA0-46C3-B0F9-AE47B59EE2C0}" dt="2022-03-07T13:23:15.309" v="432" actId="20577"/>
        <pc:sldMkLst>
          <pc:docMk/>
          <pc:sldMk cId="1590915951" sldId="586"/>
        </pc:sldMkLst>
        <pc:spChg chg="mod">
          <ac:chgData name="Jeffrey de la Mar" userId="47a1dfec-4a5c-4d6e-a779-b370d2e1137f" providerId="ADAL" clId="{EA355E9F-2DA0-46C3-B0F9-AE47B59EE2C0}" dt="2022-03-07T13:23:15.309" v="432" actId="20577"/>
          <ac:spMkLst>
            <pc:docMk/>
            <pc:sldMk cId="1590915951" sldId="586"/>
            <ac:spMk id="2" creationId="{A529A239-F6B2-4657-A238-59F87C0AB336}"/>
          </ac:spMkLst>
        </pc:spChg>
      </pc:sldChg>
      <pc:sldChg chg="modSp add mod">
        <pc:chgData name="Jeffrey de la Mar" userId="47a1dfec-4a5c-4d6e-a779-b370d2e1137f" providerId="ADAL" clId="{EA355E9F-2DA0-46C3-B0F9-AE47B59EE2C0}" dt="2022-03-07T13:24:48.392" v="477" actId="20577"/>
        <pc:sldMkLst>
          <pc:docMk/>
          <pc:sldMk cId="3566025249" sldId="588"/>
        </pc:sldMkLst>
        <pc:spChg chg="mod">
          <ac:chgData name="Jeffrey de la Mar" userId="47a1dfec-4a5c-4d6e-a779-b370d2e1137f" providerId="ADAL" clId="{EA355E9F-2DA0-46C3-B0F9-AE47B59EE2C0}" dt="2022-03-07T13:23:17.779" v="434" actId="20577"/>
          <ac:spMkLst>
            <pc:docMk/>
            <pc:sldMk cId="3566025249" sldId="588"/>
            <ac:spMk id="2" creationId="{A529A239-F6B2-4657-A238-59F87C0AB336}"/>
          </ac:spMkLst>
        </pc:spChg>
        <pc:spChg chg="mod">
          <ac:chgData name="Jeffrey de la Mar" userId="47a1dfec-4a5c-4d6e-a779-b370d2e1137f" providerId="ADAL" clId="{EA355E9F-2DA0-46C3-B0F9-AE47B59EE2C0}" dt="2022-03-07T13:24:48.392" v="477" actId="20577"/>
          <ac:spMkLst>
            <pc:docMk/>
            <pc:sldMk cId="3566025249" sldId="588"/>
            <ac:spMk id="3" creationId="{2B69260A-D1F6-412D-BA52-870DC787562F}"/>
          </ac:spMkLst>
        </pc:spChg>
      </pc:sldChg>
      <pc:sldChg chg="modSp add mod">
        <pc:chgData name="Jeffrey de la Mar" userId="47a1dfec-4a5c-4d6e-a779-b370d2e1137f" providerId="ADAL" clId="{EA355E9F-2DA0-46C3-B0F9-AE47B59EE2C0}" dt="2022-03-07T13:25:10.393" v="488" actId="20577"/>
        <pc:sldMkLst>
          <pc:docMk/>
          <pc:sldMk cId="2020999521" sldId="589"/>
        </pc:sldMkLst>
        <pc:spChg chg="mod">
          <ac:chgData name="Jeffrey de la Mar" userId="47a1dfec-4a5c-4d6e-a779-b370d2e1137f" providerId="ADAL" clId="{EA355E9F-2DA0-46C3-B0F9-AE47B59EE2C0}" dt="2022-03-07T13:25:10.393" v="488" actId="20577"/>
          <ac:spMkLst>
            <pc:docMk/>
            <pc:sldMk cId="2020999521" sldId="589"/>
            <ac:spMk id="8" creationId="{00000000-0000-0000-0000-000000000000}"/>
          </ac:spMkLst>
        </pc:spChg>
      </pc:sldChg>
      <pc:sldChg chg="addSp modSp add mod modAnim">
        <pc:chgData name="Jeffrey de la Mar" userId="47a1dfec-4a5c-4d6e-a779-b370d2e1137f" providerId="ADAL" clId="{EA355E9F-2DA0-46C3-B0F9-AE47B59EE2C0}" dt="2022-03-08T13:03:22.923" v="1176" actId="1076"/>
        <pc:sldMkLst>
          <pc:docMk/>
          <pc:sldMk cId="2618747954" sldId="590"/>
        </pc:sldMkLst>
        <pc:spChg chg="mod">
          <ac:chgData name="Jeffrey de la Mar" userId="47a1dfec-4a5c-4d6e-a779-b370d2e1137f" providerId="ADAL" clId="{EA355E9F-2DA0-46C3-B0F9-AE47B59EE2C0}" dt="2022-03-07T13:19:15.138" v="400" actId="20577"/>
          <ac:spMkLst>
            <pc:docMk/>
            <pc:sldMk cId="2618747954" sldId="590"/>
            <ac:spMk id="2" creationId="{A529A239-F6B2-4657-A238-59F87C0AB336}"/>
          </ac:spMkLst>
        </pc:spChg>
        <pc:picChg chg="add mod">
          <ac:chgData name="Jeffrey de la Mar" userId="47a1dfec-4a5c-4d6e-a779-b370d2e1137f" providerId="ADAL" clId="{EA355E9F-2DA0-46C3-B0F9-AE47B59EE2C0}" dt="2022-03-08T13:03:22.923" v="1176" actId="1076"/>
          <ac:picMkLst>
            <pc:docMk/>
            <pc:sldMk cId="2618747954" sldId="590"/>
            <ac:picMk id="4" creationId="{701ED111-D074-496A-8218-FDC93292BC30}"/>
          </ac:picMkLst>
        </pc:picChg>
      </pc:sldChg>
      <pc:sldChg chg="new del">
        <pc:chgData name="Jeffrey de la Mar" userId="47a1dfec-4a5c-4d6e-a779-b370d2e1137f" providerId="ADAL" clId="{EA355E9F-2DA0-46C3-B0F9-AE47B59EE2C0}" dt="2022-03-07T13:34:42.085" v="531" actId="47"/>
        <pc:sldMkLst>
          <pc:docMk/>
          <pc:sldMk cId="4136575924" sldId="591"/>
        </pc:sldMkLst>
      </pc:sldChg>
      <pc:sldChg chg="addSp modSp add mod ord modAnim">
        <pc:chgData name="Jeffrey de la Mar" userId="47a1dfec-4a5c-4d6e-a779-b370d2e1137f" providerId="ADAL" clId="{EA355E9F-2DA0-46C3-B0F9-AE47B59EE2C0}" dt="2022-03-08T13:01:43.914" v="1172" actId="1076"/>
        <pc:sldMkLst>
          <pc:docMk/>
          <pc:sldMk cId="212208044" sldId="592"/>
        </pc:sldMkLst>
        <pc:spChg chg="mod">
          <ac:chgData name="Jeffrey de la Mar" userId="47a1dfec-4a5c-4d6e-a779-b370d2e1137f" providerId="ADAL" clId="{EA355E9F-2DA0-46C3-B0F9-AE47B59EE2C0}" dt="2022-03-07T13:35:02.098" v="573" actId="20577"/>
          <ac:spMkLst>
            <pc:docMk/>
            <pc:sldMk cId="212208044" sldId="592"/>
            <ac:spMk id="3" creationId="{C7EF6A2A-08F3-4002-974C-F44A8EE19846}"/>
          </ac:spMkLst>
        </pc:spChg>
        <pc:picChg chg="add mod">
          <ac:chgData name="Jeffrey de la Mar" userId="47a1dfec-4a5c-4d6e-a779-b370d2e1137f" providerId="ADAL" clId="{EA355E9F-2DA0-46C3-B0F9-AE47B59EE2C0}" dt="2022-03-08T13:01:43.914" v="1172" actId="1076"/>
          <ac:picMkLst>
            <pc:docMk/>
            <pc:sldMk cId="212208044" sldId="592"/>
            <ac:picMk id="4" creationId="{04FB363C-1E12-43A1-A32E-C44C13FB26CA}"/>
          </ac:picMkLst>
        </pc:picChg>
      </pc:sldChg>
      <pc:sldChg chg="modSp add mod">
        <pc:chgData name="Jeffrey de la Mar" userId="47a1dfec-4a5c-4d6e-a779-b370d2e1137f" providerId="ADAL" clId="{EA355E9F-2DA0-46C3-B0F9-AE47B59EE2C0}" dt="2022-03-07T15:49:57.420" v="1092" actId="1036"/>
        <pc:sldMkLst>
          <pc:docMk/>
          <pc:sldMk cId="1920168896" sldId="593"/>
        </pc:sldMkLst>
        <pc:spChg chg="mod">
          <ac:chgData name="Jeffrey de la Mar" userId="47a1dfec-4a5c-4d6e-a779-b370d2e1137f" providerId="ADAL" clId="{EA355E9F-2DA0-46C3-B0F9-AE47B59EE2C0}" dt="2022-03-07T14:42:59.009" v="634" actId="12"/>
          <ac:spMkLst>
            <pc:docMk/>
            <pc:sldMk cId="1920168896" sldId="593"/>
            <ac:spMk id="3" creationId="{C7EF6A2A-08F3-4002-974C-F44A8EE19846}"/>
          </ac:spMkLst>
        </pc:spChg>
        <pc:picChg chg="mod">
          <ac:chgData name="Jeffrey de la Mar" userId="47a1dfec-4a5c-4d6e-a779-b370d2e1137f" providerId="ADAL" clId="{EA355E9F-2DA0-46C3-B0F9-AE47B59EE2C0}" dt="2022-03-07T15:49:57.420" v="1092" actId="1036"/>
          <ac:picMkLst>
            <pc:docMk/>
            <pc:sldMk cId="1920168896" sldId="593"/>
            <ac:picMk id="6" creationId="{C9D5ADD8-E5DD-4E83-9538-E937C7C31CE2}"/>
          </ac:picMkLst>
        </pc:picChg>
      </pc:sldChg>
      <pc:sldChg chg="addSp delSp modSp add mod">
        <pc:chgData name="Jeffrey de la Mar" userId="47a1dfec-4a5c-4d6e-a779-b370d2e1137f" providerId="ADAL" clId="{EA355E9F-2DA0-46C3-B0F9-AE47B59EE2C0}" dt="2022-03-07T14:58:01.010" v="775" actId="20577"/>
        <pc:sldMkLst>
          <pc:docMk/>
          <pc:sldMk cId="4264358203" sldId="594"/>
        </pc:sldMkLst>
        <pc:spChg chg="mod">
          <ac:chgData name="Jeffrey de la Mar" userId="47a1dfec-4a5c-4d6e-a779-b370d2e1137f" providerId="ADAL" clId="{EA355E9F-2DA0-46C3-B0F9-AE47B59EE2C0}" dt="2022-03-07T14:58:01.010" v="775" actId="20577"/>
          <ac:spMkLst>
            <pc:docMk/>
            <pc:sldMk cId="4264358203" sldId="594"/>
            <ac:spMk id="4" creationId="{B82B9BF0-1896-45F2-B874-C5A360E70FB4}"/>
          </ac:spMkLst>
        </pc:spChg>
        <pc:picChg chg="add mod">
          <ac:chgData name="Jeffrey de la Mar" userId="47a1dfec-4a5c-4d6e-a779-b370d2e1137f" providerId="ADAL" clId="{EA355E9F-2DA0-46C3-B0F9-AE47B59EE2C0}" dt="2022-03-07T14:57:34.884" v="721" actId="1076"/>
          <ac:picMkLst>
            <pc:docMk/>
            <pc:sldMk cId="4264358203" sldId="594"/>
            <ac:picMk id="3" creationId="{A6EE31A7-FBF1-471A-A006-9820E9725431}"/>
          </ac:picMkLst>
        </pc:picChg>
        <pc:picChg chg="del">
          <ac:chgData name="Jeffrey de la Mar" userId="47a1dfec-4a5c-4d6e-a779-b370d2e1137f" providerId="ADAL" clId="{EA355E9F-2DA0-46C3-B0F9-AE47B59EE2C0}" dt="2022-03-07T14:56:50.061" v="707" actId="478"/>
          <ac:picMkLst>
            <pc:docMk/>
            <pc:sldMk cId="4264358203" sldId="594"/>
            <ac:picMk id="5" creationId="{0D4A4103-5ACF-4CFE-9311-860A706388E0}"/>
          </ac:picMkLst>
        </pc:picChg>
        <pc:picChg chg="del">
          <ac:chgData name="Jeffrey de la Mar" userId="47a1dfec-4a5c-4d6e-a779-b370d2e1137f" providerId="ADAL" clId="{EA355E9F-2DA0-46C3-B0F9-AE47B59EE2C0}" dt="2022-03-07T14:56:50.635" v="708" actId="478"/>
          <ac:picMkLst>
            <pc:docMk/>
            <pc:sldMk cId="4264358203" sldId="594"/>
            <ac:picMk id="6" creationId="{D76F8BE0-5779-4709-AA8F-434AF7DB3381}"/>
          </ac:picMkLst>
        </pc:picChg>
        <pc:picChg chg="add mod">
          <ac:chgData name="Jeffrey de la Mar" userId="47a1dfec-4a5c-4d6e-a779-b370d2e1137f" providerId="ADAL" clId="{EA355E9F-2DA0-46C3-B0F9-AE47B59EE2C0}" dt="2022-03-07T14:57:31.360" v="719" actId="1076"/>
          <ac:picMkLst>
            <pc:docMk/>
            <pc:sldMk cId="4264358203" sldId="594"/>
            <ac:picMk id="7" creationId="{26D49DD3-1111-4AF2-BE28-EC096E4C0369}"/>
          </ac:picMkLst>
        </pc:picChg>
      </pc:sldChg>
      <pc:sldChg chg="addSp delSp modSp add mod">
        <pc:chgData name="Jeffrey de la Mar" userId="47a1dfec-4a5c-4d6e-a779-b370d2e1137f" providerId="ADAL" clId="{EA355E9F-2DA0-46C3-B0F9-AE47B59EE2C0}" dt="2022-03-07T15:49:19.937" v="1088" actId="20577"/>
        <pc:sldMkLst>
          <pc:docMk/>
          <pc:sldMk cId="1065251376" sldId="595"/>
        </pc:sldMkLst>
        <pc:spChg chg="mod">
          <ac:chgData name="Jeffrey de la Mar" userId="47a1dfec-4a5c-4d6e-a779-b370d2e1137f" providerId="ADAL" clId="{EA355E9F-2DA0-46C3-B0F9-AE47B59EE2C0}" dt="2022-03-07T15:49:19.937" v="1088" actId="20577"/>
          <ac:spMkLst>
            <pc:docMk/>
            <pc:sldMk cId="1065251376" sldId="595"/>
            <ac:spMk id="3" creationId="{C7EF6A2A-08F3-4002-974C-F44A8EE19846}"/>
          </ac:spMkLst>
        </pc:spChg>
        <pc:graphicFrameChg chg="add mod">
          <ac:chgData name="Jeffrey de la Mar" userId="47a1dfec-4a5c-4d6e-a779-b370d2e1137f" providerId="ADAL" clId="{EA355E9F-2DA0-46C3-B0F9-AE47B59EE2C0}" dt="2022-03-07T15:48:40.082" v="1083" actId="14100"/>
          <ac:graphicFrameMkLst>
            <pc:docMk/>
            <pc:sldMk cId="1065251376" sldId="595"/>
            <ac:graphicFrameMk id="5" creationId="{DB31FE82-89FB-48D5-8D0A-47EF7589CBF1}"/>
          </ac:graphicFrameMkLst>
        </pc:graphicFrameChg>
        <pc:picChg chg="del">
          <ac:chgData name="Jeffrey de la Mar" userId="47a1dfec-4a5c-4d6e-a779-b370d2e1137f" providerId="ADAL" clId="{EA355E9F-2DA0-46C3-B0F9-AE47B59EE2C0}" dt="2022-03-07T15:48:30.034" v="1080" actId="478"/>
          <ac:picMkLst>
            <pc:docMk/>
            <pc:sldMk cId="1065251376" sldId="595"/>
            <ac:picMk id="7" creationId="{2DE97A01-B118-4213-8515-11AFE0311091}"/>
          </ac:picMkLst>
        </pc:picChg>
      </pc:sldChg>
    </pc:docChg>
  </pc:docChgLst>
  <pc:docChgLst>
    <pc:chgData name="Jeffrey de la Mar" userId="47a1dfec-4a5c-4d6e-a779-b370d2e1137f" providerId="ADAL" clId="{E4AFC8C4-7FD9-4406-AAEC-F94CF27838AB}"/>
    <pc:docChg chg="modSld">
      <pc:chgData name="Jeffrey de la Mar" userId="47a1dfec-4a5c-4d6e-a779-b370d2e1137f" providerId="ADAL" clId="{E4AFC8C4-7FD9-4406-AAEC-F94CF27838AB}" dt="2022-03-07T13:01:08.043" v="78" actId="14100"/>
      <pc:docMkLst>
        <pc:docMk/>
      </pc:docMkLst>
      <pc:sldChg chg="addSp modSp mod">
        <pc:chgData name="Jeffrey de la Mar" userId="47a1dfec-4a5c-4d6e-a779-b370d2e1137f" providerId="ADAL" clId="{E4AFC8C4-7FD9-4406-AAEC-F94CF27838AB}" dt="2022-03-07T12:58:31.047" v="69" actId="1076"/>
        <pc:sldMkLst>
          <pc:docMk/>
          <pc:sldMk cId="3391029912" sldId="450"/>
        </pc:sldMkLst>
        <pc:spChg chg="mod">
          <ac:chgData name="Jeffrey de la Mar" userId="47a1dfec-4a5c-4d6e-a779-b370d2e1137f" providerId="ADAL" clId="{E4AFC8C4-7FD9-4406-AAEC-F94CF27838AB}" dt="2022-03-07T12:56:57.685" v="61" actId="20577"/>
          <ac:spMkLst>
            <pc:docMk/>
            <pc:sldMk cId="3391029912" sldId="450"/>
            <ac:spMk id="3" creationId="{89CF62AB-BFC6-4269-BEEF-F23FC0A57220}"/>
          </ac:spMkLst>
        </pc:spChg>
        <pc:picChg chg="mod">
          <ac:chgData name="Jeffrey de la Mar" userId="47a1dfec-4a5c-4d6e-a779-b370d2e1137f" providerId="ADAL" clId="{E4AFC8C4-7FD9-4406-AAEC-F94CF27838AB}" dt="2022-03-07T12:57:17.611" v="63" actId="1076"/>
          <ac:picMkLst>
            <pc:docMk/>
            <pc:sldMk cId="3391029912" sldId="450"/>
            <ac:picMk id="5" creationId="{4B2D949C-A793-440D-B749-152D0022DA60}"/>
          </ac:picMkLst>
        </pc:picChg>
        <pc:picChg chg="add mod">
          <ac:chgData name="Jeffrey de la Mar" userId="47a1dfec-4a5c-4d6e-a779-b370d2e1137f" providerId="ADAL" clId="{E4AFC8C4-7FD9-4406-AAEC-F94CF27838AB}" dt="2022-03-07T12:58:31.047" v="69" actId="1076"/>
          <ac:picMkLst>
            <pc:docMk/>
            <pc:sldMk cId="3391029912" sldId="450"/>
            <ac:picMk id="6" creationId="{F210D228-10C3-4240-8DC1-BB382BCE3ED3}"/>
          </ac:picMkLst>
        </pc:picChg>
      </pc:sldChg>
      <pc:sldChg chg="modSp mod">
        <pc:chgData name="Jeffrey de la Mar" userId="47a1dfec-4a5c-4d6e-a779-b370d2e1137f" providerId="ADAL" clId="{E4AFC8C4-7FD9-4406-AAEC-F94CF27838AB}" dt="2022-03-07T13:01:08.043" v="78" actId="14100"/>
        <pc:sldMkLst>
          <pc:docMk/>
          <pc:sldMk cId="2431725473" sldId="517"/>
        </pc:sldMkLst>
        <pc:spChg chg="mod">
          <ac:chgData name="Jeffrey de la Mar" userId="47a1dfec-4a5c-4d6e-a779-b370d2e1137f" providerId="ADAL" clId="{E4AFC8C4-7FD9-4406-AAEC-F94CF27838AB}" dt="2022-03-07T13:00:31.855" v="72" actId="6549"/>
          <ac:spMkLst>
            <pc:docMk/>
            <pc:sldMk cId="2431725473" sldId="517"/>
            <ac:spMk id="3" creationId="{2AC3BA35-D041-46D8-8D65-D567B9A61A5E}"/>
          </ac:spMkLst>
        </pc:spChg>
        <pc:picChg chg="mod">
          <ac:chgData name="Jeffrey de la Mar" userId="47a1dfec-4a5c-4d6e-a779-b370d2e1137f" providerId="ADAL" clId="{E4AFC8C4-7FD9-4406-AAEC-F94CF27838AB}" dt="2022-03-07T13:01:08.043" v="78" actId="14100"/>
          <ac:picMkLst>
            <pc:docMk/>
            <pc:sldMk cId="2431725473" sldId="517"/>
            <ac:picMk id="7" creationId="{AC274AE9-08B2-4995-9FAB-AEE0DF1DA0F3}"/>
          </ac:picMkLst>
        </pc:picChg>
      </pc:sldChg>
      <pc:sldChg chg="modSp mod">
        <pc:chgData name="Jeffrey de la Mar" userId="47a1dfec-4a5c-4d6e-a779-b370d2e1137f" providerId="ADAL" clId="{E4AFC8C4-7FD9-4406-AAEC-F94CF27838AB}" dt="2022-03-07T13:01:00.076" v="77" actId="1076"/>
        <pc:sldMkLst>
          <pc:docMk/>
          <pc:sldMk cId="4104294512" sldId="518"/>
        </pc:sldMkLst>
        <pc:picChg chg="mod">
          <ac:chgData name="Jeffrey de la Mar" userId="47a1dfec-4a5c-4d6e-a779-b370d2e1137f" providerId="ADAL" clId="{E4AFC8C4-7FD9-4406-AAEC-F94CF27838AB}" dt="2022-03-07T13:01:00.076" v="77" actId="1076"/>
          <ac:picMkLst>
            <pc:docMk/>
            <pc:sldMk cId="4104294512" sldId="518"/>
            <ac:picMk id="6" creationId="{3A232D3C-90B3-4FD7-BEC5-E9896F405FA9}"/>
          </ac:picMkLst>
        </pc:picChg>
      </pc:sldChg>
    </pc:docChg>
  </pc:docChgLst>
  <pc:docChgLst>
    <pc:chgData name="Jeffrey de la Mar" userId="637382b384483aff" providerId="LiveId" clId="{833CD392-0045-4239-AC93-7F6E4DB47899}"/>
    <pc:docChg chg="undo custSel modSld">
      <pc:chgData name="Jeffrey de la Mar" userId="637382b384483aff" providerId="LiveId" clId="{833CD392-0045-4239-AC93-7F6E4DB47899}" dt="2023-05-21T08:35:49.272" v="132" actId="20577"/>
      <pc:docMkLst>
        <pc:docMk/>
      </pc:docMkLst>
      <pc:sldChg chg="addSp delSp modSp mod">
        <pc:chgData name="Jeffrey de la Mar" userId="637382b384483aff" providerId="LiveId" clId="{833CD392-0045-4239-AC93-7F6E4DB47899}" dt="2023-05-09T14:05:23.625" v="111" actId="1076"/>
        <pc:sldMkLst>
          <pc:docMk/>
          <pc:sldMk cId="3391029912" sldId="450"/>
        </pc:sldMkLst>
        <pc:spChg chg="mod">
          <ac:chgData name="Jeffrey de la Mar" userId="637382b384483aff" providerId="LiveId" clId="{833CD392-0045-4239-AC93-7F6E4DB47899}" dt="2023-05-09T14:03:26.345" v="96" actId="20577"/>
          <ac:spMkLst>
            <pc:docMk/>
            <pc:sldMk cId="3391029912" sldId="450"/>
            <ac:spMk id="3" creationId="{89CF62AB-BFC6-4269-BEEF-F23FC0A57220}"/>
          </ac:spMkLst>
        </pc:spChg>
        <pc:picChg chg="del">
          <ac:chgData name="Jeffrey de la Mar" userId="637382b384483aff" providerId="LiveId" clId="{833CD392-0045-4239-AC93-7F6E4DB47899}" dt="2023-05-09T14:02:32.486" v="0" actId="478"/>
          <ac:picMkLst>
            <pc:docMk/>
            <pc:sldMk cId="3391029912" sldId="450"/>
            <ac:picMk id="6" creationId="{F210D228-10C3-4240-8DC1-BB382BCE3ED3}"/>
          </ac:picMkLst>
        </pc:picChg>
        <pc:picChg chg="add mod modCrop">
          <ac:chgData name="Jeffrey de la Mar" userId="637382b384483aff" providerId="LiveId" clId="{833CD392-0045-4239-AC93-7F6E4DB47899}" dt="2023-05-09T14:05:23.625" v="111" actId="1076"/>
          <ac:picMkLst>
            <pc:docMk/>
            <pc:sldMk cId="3391029912" sldId="450"/>
            <ac:picMk id="7" creationId="{3210AC9E-1469-60C0-FB25-ADF1182F789F}"/>
          </ac:picMkLst>
        </pc:picChg>
      </pc:sldChg>
      <pc:sldChg chg="delSp mod delAnim">
        <pc:chgData name="Jeffrey de la Mar" userId="637382b384483aff" providerId="LiveId" clId="{833CD392-0045-4239-AC93-7F6E4DB47899}" dt="2023-05-09T14:08:39.084" v="114" actId="478"/>
        <pc:sldMkLst>
          <pc:docMk/>
          <pc:sldMk cId="2250665957" sldId="513"/>
        </pc:sldMkLst>
        <pc:picChg chg="del">
          <ac:chgData name="Jeffrey de la Mar" userId="637382b384483aff" providerId="LiveId" clId="{833CD392-0045-4239-AC93-7F6E4DB47899}" dt="2023-05-09T14:08:39.084" v="114" actId="478"/>
          <ac:picMkLst>
            <pc:docMk/>
            <pc:sldMk cId="2250665957" sldId="513"/>
            <ac:picMk id="4" creationId="{5482B4E8-953A-49C9-8E7B-DBCA050372B8}"/>
          </ac:picMkLst>
        </pc:picChg>
      </pc:sldChg>
      <pc:sldChg chg="delSp mod delAnim">
        <pc:chgData name="Jeffrey de la Mar" userId="637382b384483aff" providerId="LiveId" clId="{833CD392-0045-4239-AC93-7F6E4DB47899}" dt="2023-05-09T14:06:02.571" v="112" actId="21"/>
        <pc:sldMkLst>
          <pc:docMk/>
          <pc:sldMk cId="523162849" sldId="514"/>
        </pc:sldMkLst>
        <pc:picChg chg="del">
          <ac:chgData name="Jeffrey de la Mar" userId="637382b384483aff" providerId="LiveId" clId="{833CD392-0045-4239-AC93-7F6E4DB47899}" dt="2023-05-09T14:06:02.571" v="112" actId="21"/>
          <ac:picMkLst>
            <pc:docMk/>
            <pc:sldMk cId="523162849" sldId="514"/>
            <ac:picMk id="4" creationId="{8C9CF6B8-69B6-4AE6-9D90-CFF89883747F}"/>
          </ac:picMkLst>
        </pc:picChg>
      </pc:sldChg>
      <pc:sldChg chg="delSp mod delAnim">
        <pc:chgData name="Jeffrey de la Mar" userId="637382b384483aff" providerId="LiveId" clId="{833CD392-0045-4239-AC93-7F6E4DB47899}" dt="2023-05-09T14:10:37.060" v="130" actId="478"/>
        <pc:sldMkLst>
          <pc:docMk/>
          <pc:sldMk cId="3846952888" sldId="543"/>
        </pc:sldMkLst>
        <pc:picChg chg="del">
          <ac:chgData name="Jeffrey de la Mar" userId="637382b384483aff" providerId="LiveId" clId="{833CD392-0045-4239-AC93-7F6E4DB47899}" dt="2023-05-09T14:10:37.060" v="130" actId="478"/>
          <ac:picMkLst>
            <pc:docMk/>
            <pc:sldMk cId="3846952888" sldId="543"/>
            <ac:picMk id="4" creationId="{6E001C15-EFE5-4DA6-8BAB-FF0111D92D2B}"/>
          </ac:picMkLst>
        </pc:picChg>
      </pc:sldChg>
      <pc:sldChg chg="delSp mod delAnim">
        <pc:chgData name="Jeffrey de la Mar" userId="637382b384483aff" providerId="LiveId" clId="{833CD392-0045-4239-AC93-7F6E4DB47899}" dt="2023-05-09T14:06:12.510" v="113" actId="478"/>
        <pc:sldMkLst>
          <pc:docMk/>
          <pc:sldMk cId="3940485001" sldId="575"/>
        </pc:sldMkLst>
        <pc:picChg chg="del">
          <ac:chgData name="Jeffrey de la Mar" userId="637382b384483aff" providerId="LiveId" clId="{833CD392-0045-4239-AC93-7F6E4DB47899}" dt="2023-05-09T14:06:12.510" v="113" actId="478"/>
          <ac:picMkLst>
            <pc:docMk/>
            <pc:sldMk cId="3940485001" sldId="575"/>
            <ac:picMk id="4" creationId="{5390ABDE-3385-472C-85C4-1A5204B05BE9}"/>
          </ac:picMkLst>
        </pc:picChg>
      </pc:sldChg>
      <pc:sldChg chg="delSp mod delAnim">
        <pc:chgData name="Jeffrey de la Mar" userId="637382b384483aff" providerId="LiveId" clId="{833CD392-0045-4239-AC93-7F6E4DB47899}" dt="2023-05-09T14:08:47.167" v="115" actId="478"/>
        <pc:sldMkLst>
          <pc:docMk/>
          <pc:sldMk cId="2576686898" sldId="576"/>
        </pc:sldMkLst>
        <pc:picChg chg="del">
          <ac:chgData name="Jeffrey de la Mar" userId="637382b384483aff" providerId="LiveId" clId="{833CD392-0045-4239-AC93-7F6E4DB47899}" dt="2023-05-09T14:08:47.167" v="115" actId="478"/>
          <ac:picMkLst>
            <pc:docMk/>
            <pc:sldMk cId="2576686898" sldId="576"/>
            <ac:picMk id="4" creationId="{67A47681-4C32-45D6-82A9-3FDB8829BC66}"/>
          </ac:picMkLst>
        </pc:picChg>
      </pc:sldChg>
      <pc:sldChg chg="modSp mod">
        <pc:chgData name="Jeffrey de la Mar" userId="637382b384483aff" providerId="LiveId" clId="{833CD392-0045-4239-AC93-7F6E4DB47899}" dt="2023-05-21T08:35:49.272" v="132" actId="20577"/>
        <pc:sldMkLst>
          <pc:docMk/>
          <pc:sldMk cId="2258002802" sldId="579"/>
        </pc:sldMkLst>
        <pc:spChg chg="mod">
          <ac:chgData name="Jeffrey de la Mar" userId="637382b384483aff" providerId="LiveId" clId="{833CD392-0045-4239-AC93-7F6E4DB47899}" dt="2023-05-21T08:35:49.272" v="132" actId="20577"/>
          <ac:spMkLst>
            <pc:docMk/>
            <pc:sldMk cId="2258002802" sldId="579"/>
            <ac:spMk id="3" creationId="{2B69260A-D1F6-412D-BA52-870DC787562F}"/>
          </ac:spMkLst>
        </pc:spChg>
      </pc:sldChg>
      <pc:sldChg chg="delSp mod delAnim">
        <pc:chgData name="Jeffrey de la Mar" userId="637382b384483aff" providerId="LiveId" clId="{833CD392-0045-4239-AC93-7F6E4DB47899}" dt="2023-05-09T14:10:41.953" v="131" actId="478"/>
        <pc:sldMkLst>
          <pc:docMk/>
          <pc:sldMk cId="2618747954" sldId="590"/>
        </pc:sldMkLst>
        <pc:picChg chg="del">
          <ac:chgData name="Jeffrey de la Mar" userId="637382b384483aff" providerId="LiveId" clId="{833CD392-0045-4239-AC93-7F6E4DB47899}" dt="2023-05-09T14:10:41.953" v="131" actId="478"/>
          <ac:picMkLst>
            <pc:docMk/>
            <pc:sldMk cId="2618747954" sldId="590"/>
            <ac:picMk id="4" creationId="{701ED111-D074-496A-8218-FDC93292BC30}"/>
          </ac:picMkLst>
        </pc:picChg>
      </pc:sldChg>
      <pc:sldChg chg="addSp delSp modSp mod delAnim">
        <pc:chgData name="Jeffrey de la Mar" userId="637382b384483aff" providerId="LiveId" clId="{833CD392-0045-4239-AC93-7F6E4DB47899}" dt="2023-05-09T14:10:10.317" v="129" actId="1076"/>
        <pc:sldMkLst>
          <pc:docMk/>
          <pc:sldMk cId="212208044" sldId="592"/>
        </pc:sldMkLst>
        <pc:spChg chg="del mod">
          <ac:chgData name="Jeffrey de la Mar" userId="637382b384483aff" providerId="LiveId" clId="{833CD392-0045-4239-AC93-7F6E4DB47899}" dt="2023-05-09T14:09:20.058" v="119" actId="478"/>
          <ac:spMkLst>
            <pc:docMk/>
            <pc:sldMk cId="212208044" sldId="592"/>
            <ac:spMk id="2" creationId="{A529A239-F6B2-4657-A238-59F87C0AB336}"/>
          </ac:spMkLst>
        </pc:spChg>
        <pc:spChg chg="add del mod">
          <ac:chgData name="Jeffrey de la Mar" userId="637382b384483aff" providerId="LiveId" clId="{833CD392-0045-4239-AC93-7F6E4DB47899}" dt="2023-05-09T14:09:30.984" v="122" actId="478"/>
          <ac:spMkLst>
            <pc:docMk/>
            <pc:sldMk cId="212208044" sldId="592"/>
            <ac:spMk id="6" creationId="{DBC8392A-625B-A3E3-602E-46216BD9563F}"/>
          </ac:spMkLst>
        </pc:spChg>
        <pc:spChg chg="add del mod">
          <ac:chgData name="Jeffrey de la Mar" userId="637382b384483aff" providerId="LiveId" clId="{833CD392-0045-4239-AC93-7F6E4DB47899}" dt="2023-05-09T14:09:58.777" v="128" actId="478"/>
          <ac:spMkLst>
            <pc:docMk/>
            <pc:sldMk cId="212208044" sldId="592"/>
            <ac:spMk id="7" creationId="{DF52A103-6F8F-5398-8EF3-1720447EAB8D}"/>
          </ac:spMkLst>
        </pc:spChg>
        <pc:spChg chg="add mod">
          <ac:chgData name="Jeffrey de la Mar" userId="637382b384483aff" providerId="LiveId" clId="{833CD392-0045-4239-AC93-7F6E4DB47899}" dt="2023-05-09T14:10:10.317" v="129" actId="1076"/>
          <ac:spMkLst>
            <pc:docMk/>
            <pc:sldMk cId="212208044" sldId="592"/>
            <ac:spMk id="8" creationId="{74976AD4-78B5-9A57-BD45-2F14DAD199B5}"/>
          </ac:spMkLst>
        </pc:spChg>
        <pc:picChg chg="del">
          <ac:chgData name="Jeffrey de la Mar" userId="637382b384483aff" providerId="LiveId" clId="{833CD392-0045-4239-AC93-7F6E4DB47899}" dt="2023-05-09T14:08:52.990" v="116" actId="478"/>
          <ac:picMkLst>
            <pc:docMk/>
            <pc:sldMk cId="212208044" sldId="592"/>
            <ac:picMk id="4" creationId="{04FB363C-1E12-43A1-A32E-C44C13FB26C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6347" cy="49821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1343" y="0"/>
            <a:ext cx="2946347" cy="498215"/>
          </a:xfrm>
          <a:prstGeom prst="rect">
            <a:avLst/>
          </a:prstGeom>
        </p:spPr>
        <p:txBody>
          <a:bodyPr vert="horz" lIns="91440" tIns="45720" rIns="91440" bIns="45720" rtlCol="0"/>
          <a:lstStyle>
            <a:lvl1pPr algn="r">
              <a:defRPr sz="1200"/>
            </a:lvl1pPr>
          </a:lstStyle>
          <a:p>
            <a:fld id="{8A56C2C0-ED35-4C41-A6BF-B62EEC174685}" type="datetimeFigureOut">
              <a:rPr lang="nl-NL" smtClean="0"/>
              <a:t>18-10-2024</a:t>
            </a:fld>
            <a:endParaRPr lang="nl-NL"/>
          </a:p>
        </p:txBody>
      </p:sp>
      <p:sp>
        <p:nvSpPr>
          <p:cNvPr id="4" name="Tijdelijke aanduiding voor voettekst 3"/>
          <p:cNvSpPr>
            <a:spLocks noGrp="1"/>
          </p:cNvSpPr>
          <p:nvPr>
            <p:ph type="ftr" sz="quarter" idx="2"/>
          </p:nvPr>
        </p:nvSpPr>
        <p:spPr>
          <a:xfrm>
            <a:off x="1" y="9431600"/>
            <a:ext cx="2946347" cy="498214"/>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1343" y="9431600"/>
            <a:ext cx="2946347" cy="498214"/>
          </a:xfrm>
          <a:prstGeom prst="rect">
            <a:avLst/>
          </a:prstGeom>
        </p:spPr>
        <p:txBody>
          <a:bodyPr vert="horz" lIns="91440" tIns="45720" rIns="91440" bIns="45720" rtlCol="0" anchor="b"/>
          <a:lstStyle>
            <a:lvl1pPr algn="r">
              <a:defRPr sz="1200"/>
            </a:lvl1pPr>
          </a:lstStyle>
          <a:p>
            <a:fld id="{0202EB7A-9EDB-46AC-AF08-D54A10284256}" type="slidenum">
              <a:rPr lang="nl-NL" smtClean="0"/>
              <a:t>‹nr.›</a:t>
            </a:fld>
            <a:endParaRPr lang="nl-NL"/>
          </a:p>
        </p:txBody>
      </p:sp>
    </p:spTree>
    <p:extLst>
      <p:ext uri="{BB962C8B-B14F-4D97-AF65-F5344CB8AC3E}">
        <p14:creationId xmlns:p14="http://schemas.microsoft.com/office/powerpoint/2010/main" val="1284647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6347" cy="49649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1343" y="1"/>
            <a:ext cx="2946347" cy="496490"/>
          </a:xfrm>
          <a:prstGeom prst="rect">
            <a:avLst/>
          </a:prstGeom>
        </p:spPr>
        <p:txBody>
          <a:bodyPr vert="horz" lIns="91440" tIns="45720" rIns="91440" bIns="45720" rtlCol="0"/>
          <a:lstStyle>
            <a:lvl1pPr algn="r">
              <a:defRPr sz="1200"/>
            </a:lvl1pPr>
          </a:lstStyle>
          <a:p>
            <a:fld id="{96340955-8D9F-4F2A-AD2E-058F85D59183}" type="datetimeFigureOut">
              <a:rPr lang="en-US" smtClean="0"/>
              <a:t>10/18/2024</a:t>
            </a:fld>
            <a:endParaRPr lang="en-US"/>
          </a:p>
        </p:txBody>
      </p:sp>
      <p:sp>
        <p:nvSpPr>
          <p:cNvPr id="4" name="Slide Image Placeholder 3"/>
          <p:cNvSpPr>
            <a:spLocks noGrp="1" noRot="1" noChangeAspect="1"/>
          </p:cNvSpPr>
          <p:nvPr>
            <p:ph type="sldImg" idx="2"/>
          </p:nvPr>
        </p:nvSpPr>
        <p:spPr>
          <a:xfrm>
            <a:off x="88900" y="744538"/>
            <a:ext cx="6621463"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927" y="4716661"/>
            <a:ext cx="5439410" cy="44684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31600"/>
            <a:ext cx="2946347" cy="4964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1343" y="9431600"/>
            <a:ext cx="2946347" cy="496490"/>
          </a:xfrm>
          <a:prstGeom prst="rect">
            <a:avLst/>
          </a:prstGeom>
        </p:spPr>
        <p:txBody>
          <a:bodyPr vert="horz" lIns="91440" tIns="45720" rIns="91440" bIns="45720" rtlCol="0" anchor="b"/>
          <a:lstStyle>
            <a:lvl1pPr algn="r">
              <a:defRPr sz="1200"/>
            </a:lvl1pPr>
          </a:lstStyle>
          <a:p>
            <a:fld id="{E25B360B-B18B-43E2-9A83-40C4DE0F7FE2}" type="slidenum">
              <a:rPr lang="en-US" smtClean="0"/>
              <a:t>‹nr.›</a:t>
            </a:fld>
            <a:endParaRPr lang="en-US"/>
          </a:p>
        </p:txBody>
      </p:sp>
    </p:spTree>
    <p:extLst>
      <p:ext uri="{BB962C8B-B14F-4D97-AF65-F5344CB8AC3E}">
        <p14:creationId xmlns:p14="http://schemas.microsoft.com/office/powerpoint/2010/main" val="2806167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a:t>
            </a:fld>
            <a:endParaRPr lang="en-US"/>
          </a:p>
        </p:txBody>
      </p:sp>
    </p:spTree>
    <p:extLst>
      <p:ext uri="{BB962C8B-B14F-4D97-AF65-F5344CB8AC3E}">
        <p14:creationId xmlns:p14="http://schemas.microsoft.com/office/powerpoint/2010/main" val="3142033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a:t>
            </a:fld>
            <a:endParaRPr lang="en-US"/>
          </a:p>
        </p:txBody>
      </p:sp>
    </p:spTree>
    <p:extLst>
      <p:ext uri="{BB962C8B-B14F-4D97-AF65-F5344CB8AC3E}">
        <p14:creationId xmlns:p14="http://schemas.microsoft.com/office/powerpoint/2010/main" val="415500104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100</a:t>
            </a:fld>
            <a:endParaRPr lang="en-US"/>
          </a:p>
        </p:txBody>
      </p:sp>
    </p:spTree>
    <p:extLst>
      <p:ext uri="{BB962C8B-B14F-4D97-AF65-F5344CB8AC3E}">
        <p14:creationId xmlns:p14="http://schemas.microsoft.com/office/powerpoint/2010/main" val="38845128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101</a:t>
            </a:fld>
            <a:endParaRPr lang="en-US"/>
          </a:p>
        </p:txBody>
      </p:sp>
    </p:spTree>
    <p:extLst>
      <p:ext uri="{BB962C8B-B14F-4D97-AF65-F5344CB8AC3E}">
        <p14:creationId xmlns:p14="http://schemas.microsoft.com/office/powerpoint/2010/main" val="19859592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102</a:t>
            </a:fld>
            <a:endParaRPr lang="en-US"/>
          </a:p>
        </p:txBody>
      </p:sp>
    </p:spTree>
    <p:extLst>
      <p:ext uri="{BB962C8B-B14F-4D97-AF65-F5344CB8AC3E}">
        <p14:creationId xmlns:p14="http://schemas.microsoft.com/office/powerpoint/2010/main" val="14437239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103</a:t>
            </a:fld>
            <a:endParaRPr lang="en-US"/>
          </a:p>
        </p:txBody>
      </p:sp>
    </p:spTree>
    <p:extLst>
      <p:ext uri="{BB962C8B-B14F-4D97-AF65-F5344CB8AC3E}">
        <p14:creationId xmlns:p14="http://schemas.microsoft.com/office/powerpoint/2010/main" val="19711205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104</a:t>
            </a:fld>
            <a:endParaRPr lang="en-US"/>
          </a:p>
        </p:txBody>
      </p:sp>
    </p:spTree>
    <p:extLst>
      <p:ext uri="{BB962C8B-B14F-4D97-AF65-F5344CB8AC3E}">
        <p14:creationId xmlns:p14="http://schemas.microsoft.com/office/powerpoint/2010/main" val="383682742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107</a:t>
            </a:fld>
            <a:endParaRPr lang="en-US"/>
          </a:p>
        </p:txBody>
      </p:sp>
    </p:spTree>
    <p:extLst>
      <p:ext uri="{BB962C8B-B14F-4D97-AF65-F5344CB8AC3E}">
        <p14:creationId xmlns:p14="http://schemas.microsoft.com/office/powerpoint/2010/main" val="3063774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11</a:t>
            </a:fld>
            <a:endParaRPr lang="en-US"/>
          </a:p>
        </p:txBody>
      </p:sp>
    </p:spTree>
    <p:extLst>
      <p:ext uri="{BB962C8B-B14F-4D97-AF65-F5344CB8AC3E}">
        <p14:creationId xmlns:p14="http://schemas.microsoft.com/office/powerpoint/2010/main" val="297538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12</a:t>
            </a:fld>
            <a:endParaRPr lang="en-US"/>
          </a:p>
        </p:txBody>
      </p:sp>
    </p:spTree>
    <p:extLst>
      <p:ext uri="{BB962C8B-B14F-4D97-AF65-F5344CB8AC3E}">
        <p14:creationId xmlns:p14="http://schemas.microsoft.com/office/powerpoint/2010/main" val="2352493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13</a:t>
            </a:fld>
            <a:endParaRPr lang="en-US"/>
          </a:p>
        </p:txBody>
      </p:sp>
    </p:spTree>
    <p:extLst>
      <p:ext uri="{BB962C8B-B14F-4D97-AF65-F5344CB8AC3E}">
        <p14:creationId xmlns:p14="http://schemas.microsoft.com/office/powerpoint/2010/main" val="2801263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14</a:t>
            </a:fld>
            <a:endParaRPr lang="en-US"/>
          </a:p>
        </p:txBody>
      </p:sp>
    </p:spTree>
    <p:extLst>
      <p:ext uri="{BB962C8B-B14F-4D97-AF65-F5344CB8AC3E}">
        <p14:creationId xmlns:p14="http://schemas.microsoft.com/office/powerpoint/2010/main" val="4148873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15</a:t>
            </a:fld>
            <a:endParaRPr lang="en-US"/>
          </a:p>
        </p:txBody>
      </p:sp>
    </p:spTree>
    <p:extLst>
      <p:ext uri="{BB962C8B-B14F-4D97-AF65-F5344CB8AC3E}">
        <p14:creationId xmlns:p14="http://schemas.microsoft.com/office/powerpoint/2010/main" val="3386818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16</a:t>
            </a:fld>
            <a:endParaRPr lang="en-US"/>
          </a:p>
        </p:txBody>
      </p:sp>
    </p:spTree>
    <p:extLst>
      <p:ext uri="{BB962C8B-B14F-4D97-AF65-F5344CB8AC3E}">
        <p14:creationId xmlns:p14="http://schemas.microsoft.com/office/powerpoint/2010/main" val="1248228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17</a:t>
            </a:fld>
            <a:endParaRPr lang="en-US"/>
          </a:p>
        </p:txBody>
      </p:sp>
    </p:spTree>
    <p:extLst>
      <p:ext uri="{BB962C8B-B14F-4D97-AF65-F5344CB8AC3E}">
        <p14:creationId xmlns:p14="http://schemas.microsoft.com/office/powerpoint/2010/main" val="1013888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18</a:t>
            </a:fld>
            <a:endParaRPr lang="en-US"/>
          </a:p>
        </p:txBody>
      </p:sp>
    </p:spTree>
    <p:extLst>
      <p:ext uri="{BB962C8B-B14F-4D97-AF65-F5344CB8AC3E}">
        <p14:creationId xmlns:p14="http://schemas.microsoft.com/office/powerpoint/2010/main" val="4006628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19</a:t>
            </a:fld>
            <a:endParaRPr lang="en-US"/>
          </a:p>
        </p:txBody>
      </p:sp>
    </p:spTree>
    <p:extLst>
      <p:ext uri="{BB962C8B-B14F-4D97-AF65-F5344CB8AC3E}">
        <p14:creationId xmlns:p14="http://schemas.microsoft.com/office/powerpoint/2010/main" val="2566826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a:t>
            </a:fld>
            <a:endParaRPr lang="en-US"/>
          </a:p>
        </p:txBody>
      </p:sp>
    </p:spTree>
    <p:extLst>
      <p:ext uri="{BB962C8B-B14F-4D97-AF65-F5344CB8AC3E}">
        <p14:creationId xmlns:p14="http://schemas.microsoft.com/office/powerpoint/2010/main" val="2942350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20</a:t>
            </a:fld>
            <a:endParaRPr lang="en-US"/>
          </a:p>
        </p:txBody>
      </p:sp>
    </p:spTree>
    <p:extLst>
      <p:ext uri="{BB962C8B-B14F-4D97-AF65-F5344CB8AC3E}">
        <p14:creationId xmlns:p14="http://schemas.microsoft.com/office/powerpoint/2010/main" val="3306933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21</a:t>
            </a:fld>
            <a:endParaRPr lang="en-US"/>
          </a:p>
        </p:txBody>
      </p:sp>
    </p:spTree>
    <p:extLst>
      <p:ext uri="{BB962C8B-B14F-4D97-AF65-F5344CB8AC3E}">
        <p14:creationId xmlns:p14="http://schemas.microsoft.com/office/powerpoint/2010/main" val="3817846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22</a:t>
            </a:fld>
            <a:endParaRPr lang="en-US"/>
          </a:p>
        </p:txBody>
      </p:sp>
    </p:spTree>
    <p:extLst>
      <p:ext uri="{BB962C8B-B14F-4D97-AF65-F5344CB8AC3E}">
        <p14:creationId xmlns:p14="http://schemas.microsoft.com/office/powerpoint/2010/main" val="3738620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23</a:t>
            </a:fld>
            <a:endParaRPr lang="en-US"/>
          </a:p>
        </p:txBody>
      </p:sp>
    </p:spTree>
    <p:extLst>
      <p:ext uri="{BB962C8B-B14F-4D97-AF65-F5344CB8AC3E}">
        <p14:creationId xmlns:p14="http://schemas.microsoft.com/office/powerpoint/2010/main" val="2710948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24</a:t>
            </a:fld>
            <a:endParaRPr lang="en-US"/>
          </a:p>
        </p:txBody>
      </p:sp>
    </p:spTree>
    <p:extLst>
      <p:ext uri="{BB962C8B-B14F-4D97-AF65-F5344CB8AC3E}">
        <p14:creationId xmlns:p14="http://schemas.microsoft.com/office/powerpoint/2010/main" val="3004929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25</a:t>
            </a:fld>
            <a:endParaRPr lang="en-US"/>
          </a:p>
        </p:txBody>
      </p:sp>
    </p:spTree>
    <p:extLst>
      <p:ext uri="{BB962C8B-B14F-4D97-AF65-F5344CB8AC3E}">
        <p14:creationId xmlns:p14="http://schemas.microsoft.com/office/powerpoint/2010/main" val="1653307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26</a:t>
            </a:fld>
            <a:endParaRPr lang="en-US"/>
          </a:p>
        </p:txBody>
      </p:sp>
    </p:spTree>
    <p:extLst>
      <p:ext uri="{BB962C8B-B14F-4D97-AF65-F5344CB8AC3E}">
        <p14:creationId xmlns:p14="http://schemas.microsoft.com/office/powerpoint/2010/main" val="3161805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27</a:t>
            </a:fld>
            <a:endParaRPr lang="en-US"/>
          </a:p>
        </p:txBody>
      </p:sp>
    </p:spTree>
    <p:extLst>
      <p:ext uri="{BB962C8B-B14F-4D97-AF65-F5344CB8AC3E}">
        <p14:creationId xmlns:p14="http://schemas.microsoft.com/office/powerpoint/2010/main" val="3909885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28</a:t>
            </a:fld>
            <a:endParaRPr lang="en-US"/>
          </a:p>
        </p:txBody>
      </p:sp>
    </p:spTree>
    <p:extLst>
      <p:ext uri="{BB962C8B-B14F-4D97-AF65-F5344CB8AC3E}">
        <p14:creationId xmlns:p14="http://schemas.microsoft.com/office/powerpoint/2010/main" val="2728315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29</a:t>
            </a:fld>
            <a:endParaRPr lang="en-US"/>
          </a:p>
        </p:txBody>
      </p:sp>
    </p:spTree>
    <p:extLst>
      <p:ext uri="{BB962C8B-B14F-4D97-AF65-F5344CB8AC3E}">
        <p14:creationId xmlns:p14="http://schemas.microsoft.com/office/powerpoint/2010/main" val="4126390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a:t>
            </a:fld>
            <a:endParaRPr lang="en-US"/>
          </a:p>
        </p:txBody>
      </p:sp>
    </p:spTree>
    <p:extLst>
      <p:ext uri="{BB962C8B-B14F-4D97-AF65-F5344CB8AC3E}">
        <p14:creationId xmlns:p14="http://schemas.microsoft.com/office/powerpoint/2010/main" val="23824961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30</a:t>
            </a:fld>
            <a:endParaRPr lang="en-US"/>
          </a:p>
        </p:txBody>
      </p:sp>
    </p:spTree>
    <p:extLst>
      <p:ext uri="{BB962C8B-B14F-4D97-AF65-F5344CB8AC3E}">
        <p14:creationId xmlns:p14="http://schemas.microsoft.com/office/powerpoint/2010/main" val="889998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31</a:t>
            </a:fld>
            <a:endParaRPr lang="en-US"/>
          </a:p>
        </p:txBody>
      </p:sp>
    </p:spTree>
    <p:extLst>
      <p:ext uri="{BB962C8B-B14F-4D97-AF65-F5344CB8AC3E}">
        <p14:creationId xmlns:p14="http://schemas.microsoft.com/office/powerpoint/2010/main" val="3448909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32</a:t>
            </a:fld>
            <a:endParaRPr lang="en-US"/>
          </a:p>
        </p:txBody>
      </p:sp>
    </p:spTree>
    <p:extLst>
      <p:ext uri="{BB962C8B-B14F-4D97-AF65-F5344CB8AC3E}">
        <p14:creationId xmlns:p14="http://schemas.microsoft.com/office/powerpoint/2010/main" val="649378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33</a:t>
            </a:fld>
            <a:endParaRPr lang="en-US"/>
          </a:p>
        </p:txBody>
      </p:sp>
    </p:spTree>
    <p:extLst>
      <p:ext uri="{BB962C8B-B14F-4D97-AF65-F5344CB8AC3E}">
        <p14:creationId xmlns:p14="http://schemas.microsoft.com/office/powerpoint/2010/main" val="5905816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34</a:t>
            </a:fld>
            <a:endParaRPr lang="en-US"/>
          </a:p>
        </p:txBody>
      </p:sp>
    </p:spTree>
    <p:extLst>
      <p:ext uri="{BB962C8B-B14F-4D97-AF65-F5344CB8AC3E}">
        <p14:creationId xmlns:p14="http://schemas.microsoft.com/office/powerpoint/2010/main" val="714056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35</a:t>
            </a:fld>
            <a:endParaRPr lang="en-US"/>
          </a:p>
        </p:txBody>
      </p:sp>
    </p:spTree>
    <p:extLst>
      <p:ext uri="{BB962C8B-B14F-4D97-AF65-F5344CB8AC3E}">
        <p14:creationId xmlns:p14="http://schemas.microsoft.com/office/powerpoint/2010/main" val="36149773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36</a:t>
            </a:fld>
            <a:endParaRPr lang="en-US"/>
          </a:p>
        </p:txBody>
      </p:sp>
    </p:spTree>
    <p:extLst>
      <p:ext uri="{BB962C8B-B14F-4D97-AF65-F5344CB8AC3E}">
        <p14:creationId xmlns:p14="http://schemas.microsoft.com/office/powerpoint/2010/main" val="3548523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37</a:t>
            </a:fld>
            <a:endParaRPr lang="en-US"/>
          </a:p>
        </p:txBody>
      </p:sp>
    </p:spTree>
    <p:extLst>
      <p:ext uri="{BB962C8B-B14F-4D97-AF65-F5344CB8AC3E}">
        <p14:creationId xmlns:p14="http://schemas.microsoft.com/office/powerpoint/2010/main" val="620311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38</a:t>
            </a:fld>
            <a:endParaRPr lang="en-US"/>
          </a:p>
        </p:txBody>
      </p:sp>
    </p:spTree>
    <p:extLst>
      <p:ext uri="{BB962C8B-B14F-4D97-AF65-F5344CB8AC3E}">
        <p14:creationId xmlns:p14="http://schemas.microsoft.com/office/powerpoint/2010/main" val="21803217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39</a:t>
            </a:fld>
            <a:endParaRPr lang="en-US"/>
          </a:p>
        </p:txBody>
      </p:sp>
    </p:spTree>
    <p:extLst>
      <p:ext uri="{BB962C8B-B14F-4D97-AF65-F5344CB8AC3E}">
        <p14:creationId xmlns:p14="http://schemas.microsoft.com/office/powerpoint/2010/main" val="3257206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a:t>
            </a:fld>
            <a:endParaRPr lang="en-US"/>
          </a:p>
        </p:txBody>
      </p:sp>
    </p:spTree>
    <p:extLst>
      <p:ext uri="{BB962C8B-B14F-4D97-AF65-F5344CB8AC3E}">
        <p14:creationId xmlns:p14="http://schemas.microsoft.com/office/powerpoint/2010/main" val="8933955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40</a:t>
            </a:fld>
            <a:endParaRPr lang="en-US"/>
          </a:p>
        </p:txBody>
      </p:sp>
    </p:spTree>
    <p:extLst>
      <p:ext uri="{BB962C8B-B14F-4D97-AF65-F5344CB8AC3E}">
        <p14:creationId xmlns:p14="http://schemas.microsoft.com/office/powerpoint/2010/main" val="41304551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41</a:t>
            </a:fld>
            <a:endParaRPr lang="en-US"/>
          </a:p>
        </p:txBody>
      </p:sp>
    </p:spTree>
    <p:extLst>
      <p:ext uri="{BB962C8B-B14F-4D97-AF65-F5344CB8AC3E}">
        <p14:creationId xmlns:p14="http://schemas.microsoft.com/office/powerpoint/2010/main" val="5232774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42</a:t>
            </a:fld>
            <a:endParaRPr lang="en-US"/>
          </a:p>
        </p:txBody>
      </p:sp>
    </p:spTree>
    <p:extLst>
      <p:ext uri="{BB962C8B-B14F-4D97-AF65-F5344CB8AC3E}">
        <p14:creationId xmlns:p14="http://schemas.microsoft.com/office/powerpoint/2010/main" val="15984293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43</a:t>
            </a:fld>
            <a:endParaRPr lang="en-US"/>
          </a:p>
        </p:txBody>
      </p:sp>
    </p:spTree>
    <p:extLst>
      <p:ext uri="{BB962C8B-B14F-4D97-AF65-F5344CB8AC3E}">
        <p14:creationId xmlns:p14="http://schemas.microsoft.com/office/powerpoint/2010/main" val="28129785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44</a:t>
            </a:fld>
            <a:endParaRPr lang="en-US"/>
          </a:p>
        </p:txBody>
      </p:sp>
    </p:spTree>
    <p:extLst>
      <p:ext uri="{BB962C8B-B14F-4D97-AF65-F5344CB8AC3E}">
        <p14:creationId xmlns:p14="http://schemas.microsoft.com/office/powerpoint/2010/main" val="11769140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45</a:t>
            </a:fld>
            <a:endParaRPr lang="en-US"/>
          </a:p>
        </p:txBody>
      </p:sp>
    </p:spTree>
    <p:extLst>
      <p:ext uri="{BB962C8B-B14F-4D97-AF65-F5344CB8AC3E}">
        <p14:creationId xmlns:p14="http://schemas.microsoft.com/office/powerpoint/2010/main" val="26383817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46</a:t>
            </a:fld>
            <a:endParaRPr lang="en-US"/>
          </a:p>
        </p:txBody>
      </p:sp>
    </p:spTree>
    <p:extLst>
      <p:ext uri="{BB962C8B-B14F-4D97-AF65-F5344CB8AC3E}">
        <p14:creationId xmlns:p14="http://schemas.microsoft.com/office/powerpoint/2010/main" val="30272351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47</a:t>
            </a:fld>
            <a:endParaRPr lang="en-US"/>
          </a:p>
        </p:txBody>
      </p:sp>
    </p:spTree>
    <p:extLst>
      <p:ext uri="{BB962C8B-B14F-4D97-AF65-F5344CB8AC3E}">
        <p14:creationId xmlns:p14="http://schemas.microsoft.com/office/powerpoint/2010/main" val="33292964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48</a:t>
            </a:fld>
            <a:endParaRPr lang="en-US"/>
          </a:p>
        </p:txBody>
      </p:sp>
    </p:spTree>
    <p:extLst>
      <p:ext uri="{BB962C8B-B14F-4D97-AF65-F5344CB8AC3E}">
        <p14:creationId xmlns:p14="http://schemas.microsoft.com/office/powerpoint/2010/main" val="1665045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49</a:t>
            </a:fld>
            <a:endParaRPr lang="en-US"/>
          </a:p>
        </p:txBody>
      </p:sp>
    </p:spTree>
    <p:extLst>
      <p:ext uri="{BB962C8B-B14F-4D97-AF65-F5344CB8AC3E}">
        <p14:creationId xmlns:p14="http://schemas.microsoft.com/office/powerpoint/2010/main" val="4167599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a:t>
            </a:fld>
            <a:endParaRPr lang="en-US"/>
          </a:p>
        </p:txBody>
      </p:sp>
    </p:spTree>
    <p:extLst>
      <p:ext uri="{BB962C8B-B14F-4D97-AF65-F5344CB8AC3E}">
        <p14:creationId xmlns:p14="http://schemas.microsoft.com/office/powerpoint/2010/main" val="4262183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50</a:t>
            </a:fld>
            <a:endParaRPr lang="en-US"/>
          </a:p>
        </p:txBody>
      </p:sp>
    </p:spTree>
    <p:extLst>
      <p:ext uri="{BB962C8B-B14F-4D97-AF65-F5344CB8AC3E}">
        <p14:creationId xmlns:p14="http://schemas.microsoft.com/office/powerpoint/2010/main" val="25406705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C2BA9-9BC1-73E8-C621-D7D96BBD492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967926D-AC6A-7812-B0F0-46F75470C08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06B418A-60A1-500F-CE62-D650284FFC7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3F0E96B6-EFB9-CE07-C0C8-7B84F429C037}"/>
              </a:ext>
            </a:extLst>
          </p:cNvPr>
          <p:cNvSpPr>
            <a:spLocks noGrp="1"/>
          </p:cNvSpPr>
          <p:nvPr>
            <p:ph type="sldNum" sz="quarter" idx="10"/>
          </p:nvPr>
        </p:nvSpPr>
        <p:spPr/>
        <p:txBody>
          <a:bodyPr/>
          <a:lstStyle/>
          <a:p>
            <a:pPr defTabSz="1007210">
              <a:defRPr/>
            </a:pPr>
            <a:fld id="{E25B360B-B18B-43E2-9A83-40C4DE0F7FE2}" type="slidenum">
              <a:rPr lang="en-US">
                <a:solidFill>
                  <a:prstClr val="black"/>
                </a:solidFill>
                <a:latin typeface="Calibri"/>
              </a:rPr>
              <a:pPr defTabSz="1007210">
                <a:defRPr/>
              </a:pPr>
              <a:t>51</a:t>
            </a:fld>
            <a:endParaRPr lang="en-US">
              <a:solidFill>
                <a:prstClr val="black"/>
              </a:solidFill>
              <a:latin typeface="Calibri"/>
            </a:endParaRPr>
          </a:p>
        </p:txBody>
      </p:sp>
    </p:spTree>
    <p:extLst>
      <p:ext uri="{BB962C8B-B14F-4D97-AF65-F5344CB8AC3E}">
        <p14:creationId xmlns:p14="http://schemas.microsoft.com/office/powerpoint/2010/main" val="4083587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52</a:t>
            </a:fld>
            <a:endParaRPr lang="en-US"/>
          </a:p>
        </p:txBody>
      </p:sp>
    </p:spTree>
    <p:extLst>
      <p:ext uri="{BB962C8B-B14F-4D97-AF65-F5344CB8AC3E}">
        <p14:creationId xmlns:p14="http://schemas.microsoft.com/office/powerpoint/2010/main" val="16927798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53</a:t>
            </a:fld>
            <a:endParaRPr lang="en-US"/>
          </a:p>
        </p:txBody>
      </p:sp>
    </p:spTree>
    <p:extLst>
      <p:ext uri="{BB962C8B-B14F-4D97-AF65-F5344CB8AC3E}">
        <p14:creationId xmlns:p14="http://schemas.microsoft.com/office/powerpoint/2010/main" val="1896964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54</a:t>
            </a:fld>
            <a:endParaRPr lang="en-US"/>
          </a:p>
        </p:txBody>
      </p:sp>
    </p:spTree>
    <p:extLst>
      <p:ext uri="{BB962C8B-B14F-4D97-AF65-F5344CB8AC3E}">
        <p14:creationId xmlns:p14="http://schemas.microsoft.com/office/powerpoint/2010/main" val="310492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55</a:t>
            </a:fld>
            <a:endParaRPr lang="en-US"/>
          </a:p>
        </p:txBody>
      </p:sp>
    </p:spTree>
    <p:extLst>
      <p:ext uri="{BB962C8B-B14F-4D97-AF65-F5344CB8AC3E}">
        <p14:creationId xmlns:p14="http://schemas.microsoft.com/office/powerpoint/2010/main" val="33147261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56</a:t>
            </a:fld>
            <a:endParaRPr lang="en-US"/>
          </a:p>
        </p:txBody>
      </p:sp>
    </p:spTree>
    <p:extLst>
      <p:ext uri="{BB962C8B-B14F-4D97-AF65-F5344CB8AC3E}">
        <p14:creationId xmlns:p14="http://schemas.microsoft.com/office/powerpoint/2010/main" val="25362299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57</a:t>
            </a:fld>
            <a:endParaRPr lang="en-US"/>
          </a:p>
        </p:txBody>
      </p:sp>
    </p:spTree>
    <p:extLst>
      <p:ext uri="{BB962C8B-B14F-4D97-AF65-F5344CB8AC3E}">
        <p14:creationId xmlns:p14="http://schemas.microsoft.com/office/powerpoint/2010/main" val="34266396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Volgende sheet vluchtroute toelichten</a:t>
            </a:r>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58</a:t>
            </a:fld>
            <a:endParaRPr lang="en-US"/>
          </a:p>
        </p:txBody>
      </p:sp>
    </p:spTree>
    <p:extLst>
      <p:ext uri="{BB962C8B-B14F-4D97-AF65-F5344CB8AC3E}">
        <p14:creationId xmlns:p14="http://schemas.microsoft.com/office/powerpoint/2010/main" val="14626142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59</a:t>
            </a:fld>
            <a:endParaRPr lang="en-US"/>
          </a:p>
        </p:txBody>
      </p:sp>
    </p:spTree>
    <p:extLst>
      <p:ext uri="{BB962C8B-B14F-4D97-AF65-F5344CB8AC3E}">
        <p14:creationId xmlns:p14="http://schemas.microsoft.com/office/powerpoint/2010/main" val="1745238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a:t>
            </a:fld>
            <a:endParaRPr lang="en-US"/>
          </a:p>
        </p:txBody>
      </p:sp>
    </p:spTree>
    <p:extLst>
      <p:ext uri="{BB962C8B-B14F-4D97-AF65-F5344CB8AC3E}">
        <p14:creationId xmlns:p14="http://schemas.microsoft.com/office/powerpoint/2010/main" val="5901944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60</a:t>
            </a:fld>
            <a:endParaRPr lang="en-US"/>
          </a:p>
        </p:txBody>
      </p:sp>
    </p:spTree>
    <p:extLst>
      <p:ext uri="{BB962C8B-B14F-4D97-AF65-F5344CB8AC3E}">
        <p14:creationId xmlns:p14="http://schemas.microsoft.com/office/powerpoint/2010/main" val="35280269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61</a:t>
            </a:fld>
            <a:endParaRPr lang="en-US"/>
          </a:p>
        </p:txBody>
      </p:sp>
    </p:spTree>
    <p:extLst>
      <p:ext uri="{BB962C8B-B14F-4D97-AF65-F5344CB8AC3E}">
        <p14:creationId xmlns:p14="http://schemas.microsoft.com/office/powerpoint/2010/main" val="19902402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62</a:t>
            </a:fld>
            <a:endParaRPr lang="en-US"/>
          </a:p>
        </p:txBody>
      </p:sp>
    </p:spTree>
    <p:extLst>
      <p:ext uri="{BB962C8B-B14F-4D97-AF65-F5344CB8AC3E}">
        <p14:creationId xmlns:p14="http://schemas.microsoft.com/office/powerpoint/2010/main" val="42832156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63</a:t>
            </a:fld>
            <a:endParaRPr lang="en-US"/>
          </a:p>
        </p:txBody>
      </p:sp>
    </p:spTree>
    <p:extLst>
      <p:ext uri="{BB962C8B-B14F-4D97-AF65-F5344CB8AC3E}">
        <p14:creationId xmlns:p14="http://schemas.microsoft.com/office/powerpoint/2010/main" val="6842878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64</a:t>
            </a:fld>
            <a:endParaRPr lang="en-US"/>
          </a:p>
        </p:txBody>
      </p:sp>
    </p:spTree>
    <p:extLst>
      <p:ext uri="{BB962C8B-B14F-4D97-AF65-F5344CB8AC3E}">
        <p14:creationId xmlns:p14="http://schemas.microsoft.com/office/powerpoint/2010/main" val="7281528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65</a:t>
            </a:fld>
            <a:endParaRPr lang="en-US"/>
          </a:p>
        </p:txBody>
      </p:sp>
    </p:spTree>
    <p:extLst>
      <p:ext uri="{BB962C8B-B14F-4D97-AF65-F5344CB8AC3E}">
        <p14:creationId xmlns:p14="http://schemas.microsoft.com/office/powerpoint/2010/main" val="26741315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66</a:t>
            </a:fld>
            <a:endParaRPr lang="en-US"/>
          </a:p>
        </p:txBody>
      </p:sp>
    </p:spTree>
    <p:extLst>
      <p:ext uri="{BB962C8B-B14F-4D97-AF65-F5344CB8AC3E}">
        <p14:creationId xmlns:p14="http://schemas.microsoft.com/office/powerpoint/2010/main" val="23731178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67</a:t>
            </a:fld>
            <a:endParaRPr lang="en-US"/>
          </a:p>
        </p:txBody>
      </p:sp>
    </p:spTree>
    <p:extLst>
      <p:ext uri="{BB962C8B-B14F-4D97-AF65-F5344CB8AC3E}">
        <p14:creationId xmlns:p14="http://schemas.microsoft.com/office/powerpoint/2010/main" val="36931993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68</a:t>
            </a:fld>
            <a:endParaRPr lang="en-US"/>
          </a:p>
        </p:txBody>
      </p:sp>
    </p:spTree>
    <p:extLst>
      <p:ext uri="{BB962C8B-B14F-4D97-AF65-F5344CB8AC3E}">
        <p14:creationId xmlns:p14="http://schemas.microsoft.com/office/powerpoint/2010/main" val="30216321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69</a:t>
            </a:fld>
            <a:endParaRPr lang="en-US"/>
          </a:p>
        </p:txBody>
      </p:sp>
    </p:spTree>
    <p:extLst>
      <p:ext uri="{BB962C8B-B14F-4D97-AF65-F5344CB8AC3E}">
        <p14:creationId xmlns:p14="http://schemas.microsoft.com/office/powerpoint/2010/main" val="3068450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a:t>
            </a:fld>
            <a:endParaRPr lang="en-US"/>
          </a:p>
        </p:txBody>
      </p:sp>
    </p:spTree>
    <p:extLst>
      <p:ext uri="{BB962C8B-B14F-4D97-AF65-F5344CB8AC3E}">
        <p14:creationId xmlns:p14="http://schemas.microsoft.com/office/powerpoint/2010/main" val="18899595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70</a:t>
            </a:fld>
            <a:endParaRPr lang="en-US"/>
          </a:p>
        </p:txBody>
      </p:sp>
    </p:spTree>
    <p:extLst>
      <p:ext uri="{BB962C8B-B14F-4D97-AF65-F5344CB8AC3E}">
        <p14:creationId xmlns:p14="http://schemas.microsoft.com/office/powerpoint/2010/main" val="21341891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71</a:t>
            </a:fld>
            <a:endParaRPr lang="en-US"/>
          </a:p>
        </p:txBody>
      </p:sp>
    </p:spTree>
    <p:extLst>
      <p:ext uri="{BB962C8B-B14F-4D97-AF65-F5344CB8AC3E}">
        <p14:creationId xmlns:p14="http://schemas.microsoft.com/office/powerpoint/2010/main" val="27401682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72</a:t>
            </a:fld>
            <a:endParaRPr lang="en-US"/>
          </a:p>
        </p:txBody>
      </p:sp>
    </p:spTree>
    <p:extLst>
      <p:ext uri="{BB962C8B-B14F-4D97-AF65-F5344CB8AC3E}">
        <p14:creationId xmlns:p14="http://schemas.microsoft.com/office/powerpoint/2010/main" val="916037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73</a:t>
            </a:fld>
            <a:endParaRPr lang="en-US"/>
          </a:p>
        </p:txBody>
      </p:sp>
    </p:spTree>
    <p:extLst>
      <p:ext uri="{BB962C8B-B14F-4D97-AF65-F5344CB8AC3E}">
        <p14:creationId xmlns:p14="http://schemas.microsoft.com/office/powerpoint/2010/main" val="41647958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74</a:t>
            </a:fld>
            <a:endParaRPr lang="en-US"/>
          </a:p>
        </p:txBody>
      </p:sp>
    </p:spTree>
    <p:extLst>
      <p:ext uri="{BB962C8B-B14F-4D97-AF65-F5344CB8AC3E}">
        <p14:creationId xmlns:p14="http://schemas.microsoft.com/office/powerpoint/2010/main" val="26387480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75</a:t>
            </a:fld>
            <a:endParaRPr lang="en-US"/>
          </a:p>
        </p:txBody>
      </p:sp>
    </p:spTree>
    <p:extLst>
      <p:ext uri="{BB962C8B-B14F-4D97-AF65-F5344CB8AC3E}">
        <p14:creationId xmlns:p14="http://schemas.microsoft.com/office/powerpoint/2010/main" val="19949436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76</a:t>
            </a:fld>
            <a:endParaRPr lang="en-US"/>
          </a:p>
        </p:txBody>
      </p:sp>
    </p:spTree>
    <p:extLst>
      <p:ext uri="{BB962C8B-B14F-4D97-AF65-F5344CB8AC3E}">
        <p14:creationId xmlns:p14="http://schemas.microsoft.com/office/powerpoint/2010/main" val="17064255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77</a:t>
            </a:fld>
            <a:endParaRPr lang="en-US"/>
          </a:p>
        </p:txBody>
      </p:sp>
    </p:spTree>
    <p:extLst>
      <p:ext uri="{BB962C8B-B14F-4D97-AF65-F5344CB8AC3E}">
        <p14:creationId xmlns:p14="http://schemas.microsoft.com/office/powerpoint/2010/main" val="36863465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78</a:t>
            </a:fld>
            <a:endParaRPr lang="en-US"/>
          </a:p>
        </p:txBody>
      </p:sp>
    </p:spTree>
    <p:extLst>
      <p:ext uri="{BB962C8B-B14F-4D97-AF65-F5344CB8AC3E}">
        <p14:creationId xmlns:p14="http://schemas.microsoft.com/office/powerpoint/2010/main" val="25532794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79</a:t>
            </a:fld>
            <a:endParaRPr lang="en-US"/>
          </a:p>
        </p:txBody>
      </p:sp>
    </p:spTree>
    <p:extLst>
      <p:ext uri="{BB962C8B-B14F-4D97-AF65-F5344CB8AC3E}">
        <p14:creationId xmlns:p14="http://schemas.microsoft.com/office/powerpoint/2010/main" val="336097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a:t>
            </a:fld>
            <a:endParaRPr lang="en-US"/>
          </a:p>
        </p:txBody>
      </p:sp>
    </p:spTree>
    <p:extLst>
      <p:ext uri="{BB962C8B-B14F-4D97-AF65-F5344CB8AC3E}">
        <p14:creationId xmlns:p14="http://schemas.microsoft.com/office/powerpoint/2010/main" val="15680351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80</a:t>
            </a:fld>
            <a:endParaRPr lang="en-US"/>
          </a:p>
        </p:txBody>
      </p:sp>
    </p:spTree>
    <p:extLst>
      <p:ext uri="{BB962C8B-B14F-4D97-AF65-F5344CB8AC3E}">
        <p14:creationId xmlns:p14="http://schemas.microsoft.com/office/powerpoint/2010/main" val="5317341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Uitleggen; Wat is gelijkwaardigheid? Functionele eis, prestatie eis. </a:t>
            </a:r>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81</a:t>
            </a:fld>
            <a:endParaRPr lang="en-US"/>
          </a:p>
        </p:txBody>
      </p:sp>
    </p:spTree>
    <p:extLst>
      <p:ext uri="{BB962C8B-B14F-4D97-AF65-F5344CB8AC3E}">
        <p14:creationId xmlns:p14="http://schemas.microsoft.com/office/powerpoint/2010/main" val="11019756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82</a:t>
            </a:fld>
            <a:endParaRPr lang="en-US"/>
          </a:p>
        </p:txBody>
      </p:sp>
    </p:spTree>
    <p:extLst>
      <p:ext uri="{BB962C8B-B14F-4D97-AF65-F5344CB8AC3E}">
        <p14:creationId xmlns:p14="http://schemas.microsoft.com/office/powerpoint/2010/main" val="33231446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83</a:t>
            </a:fld>
            <a:endParaRPr lang="en-US"/>
          </a:p>
        </p:txBody>
      </p:sp>
    </p:spTree>
    <p:extLst>
      <p:ext uri="{BB962C8B-B14F-4D97-AF65-F5344CB8AC3E}">
        <p14:creationId xmlns:p14="http://schemas.microsoft.com/office/powerpoint/2010/main" val="30698026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84</a:t>
            </a:fld>
            <a:endParaRPr lang="en-US"/>
          </a:p>
        </p:txBody>
      </p:sp>
    </p:spTree>
    <p:extLst>
      <p:ext uri="{BB962C8B-B14F-4D97-AF65-F5344CB8AC3E}">
        <p14:creationId xmlns:p14="http://schemas.microsoft.com/office/powerpoint/2010/main" val="31396163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85</a:t>
            </a:fld>
            <a:endParaRPr lang="en-US"/>
          </a:p>
        </p:txBody>
      </p:sp>
    </p:spTree>
    <p:extLst>
      <p:ext uri="{BB962C8B-B14F-4D97-AF65-F5344CB8AC3E}">
        <p14:creationId xmlns:p14="http://schemas.microsoft.com/office/powerpoint/2010/main" val="38354932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86</a:t>
            </a:fld>
            <a:endParaRPr lang="en-US"/>
          </a:p>
        </p:txBody>
      </p:sp>
    </p:spTree>
    <p:extLst>
      <p:ext uri="{BB962C8B-B14F-4D97-AF65-F5344CB8AC3E}">
        <p14:creationId xmlns:p14="http://schemas.microsoft.com/office/powerpoint/2010/main" val="32579334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87</a:t>
            </a:fld>
            <a:endParaRPr lang="en-US"/>
          </a:p>
        </p:txBody>
      </p:sp>
    </p:spTree>
    <p:extLst>
      <p:ext uri="{BB962C8B-B14F-4D97-AF65-F5344CB8AC3E}">
        <p14:creationId xmlns:p14="http://schemas.microsoft.com/office/powerpoint/2010/main" val="14940941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88</a:t>
            </a:fld>
            <a:endParaRPr lang="en-US"/>
          </a:p>
        </p:txBody>
      </p:sp>
    </p:spTree>
    <p:extLst>
      <p:ext uri="{BB962C8B-B14F-4D97-AF65-F5344CB8AC3E}">
        <p14:creationId xmlns:p14="http://schemas.microsoft.com/office/powerpoint/2010/main" val="133315274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89</a:t>
            </a:fld>
            <a:endParaRPr lang="en-US"/>
          </a:p>
        </p:txBody>
      </p:sp>
    </p:spTree>
    <p:extLst>
      <p:ext uri="{BB962C8B-B14F-4D97-AF65-F5344CB8AC3E}">
        <p14:creationId xmlns:p14="http://schemas.microsoft.com/office/powerpoint/2010/main" val="3269830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a:t>
            </a:fld>
            <a:endParaRPr lang="en-US" dirty="0"/>
          </a:p>
        </p:txBody>
      </p:sp>
    </p:spTree>
    <p:extLst>
      <p:ext uri="{BB962C8B-B14F-4D97-AF65-F5344CB8AC3E}">
        <p14:creationId xmlns:p14="http://schemas.microsoft.com/office/powerpoint/2010/main" val="31231325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90</a:t>
            </a:fld>
            <a:endParaRPr lang="en-US"/>
          </a:p>
        </p:txBody>
      </p:sp>
    </p:spTree>
    <p:extLst>
      <p:ext uri="{BB962C8B-B14F-4D97-AF65-F5344CB8AC3E}">
        <p14:creationId xmlns:p14="http://schemas.microsoft.com/office/powerpoint/2010/main" val="37866707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91</a:t>
            </a:fld>
            <a:endParaRPr lang="en-US"/>
          </a:p>
        </p:txBody>
      </p:sp>
    </p:spTree>
    <p:extLst>
      <p:ext uri="{BB962C8B-B14F-4D97-AF65-F5344CB8AC3E}">
        <p14:creationId xmlns:p14="http://schemas.microsoft.com/office/powerpoint/2010/main" val="34352844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92</a:t>
            </a:fld>
            <a:endParaRPr lang="en-US"/>
          </a:p>
        </p:txBody>
      </p:sp>
    </p:spTree>
    <p:extLst>
      <p:ext uri="{BB962C8B-B14F-4D97-AF65-F5344CB8AC3E}">
        <p14:creationId xmlns:p14="http://schemas.microsoft.com/office/powerpoint/2010/main" val="16856381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93</a:t>
            </a:fld>
            <a:endParaRPr lang="en-US"/>
          </a:p>
        </p:txBody>
      </p:sp>
    </p:spTree>
    <p:extLst>
      <p:ext uri="{BB962C8B-B14F-4D97-AF65-F5344CB8AC3E}">
        <p14:creationId xmlns:p14="http://schemas.microsoft.com/office/powerpoint/2010/main" val="15798611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94</a:t>
            </a:fld>
            <a:endParaRPr lang="en-US"/>
          </a:p>
        </p:txBody>
      </p:sp>
    </p:spTree>
    <p:extLst>
      <p:ext uri="{BB962C8B-B14F-4D97-AF65-F5344CB8AC3E}">
        <p14:creationId xmlns:p14="http://schemas.microsoft.com/office/powerpoint/2010/main" val="8195418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95</a:t>
            </a:fld>
            <a:endParaRPr lang="en-US"/>
          </a:p>
        </p:txBody>
      </p:sp>
    </p:spTree>
    <p:extLst>
      <p:ext uri="{BB962C8B-B14F-4D97-AF65-F5344CB8AC3E}">
        <p14:creationId xmlns:p14="http://schemas.microsoft.com/office/powerpoint/2010/main" val="8240367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96</a:t>
            </a:fld>
            <a:endParaRPr lang="en-US"/>
          </a:p>
        </p:txBody>
      </p:sp>
    </p:spTree>
    <p:extLst>
      <p:ext uri="{BB962C8B-B14F-4D97-AF65-F5344CB8AC3E}">
        <p14:creationId xmlns:p14="http://schemas.microsoft.com/office/powerpoint/2010/main" val="9856932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97</a:t>
            </a:fld>
            <a:endParaRPr lang="en-US"/>
          </a:p>
        </p:txBody>
      </p:sp>
    </p:spTree>
    <p:extLst>
      <p:ext uri="{BB962C8B-B14F-4D97-AF65-F5344CB8AC3E}">
        <p14:creationId xmlns:p14="http://schemas.microsoft.com/office/powerpoint/2010/main" val="14379311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98</a:t>
            </a:fld>
            <a:endParaRPr lang="en-US"/>
          </a:p>
        </p:txBody>
      </p:sp>
    </p:spTree>
    <p:extLst>
      <p:ext uri="{BB962C8B-B14F-4D97-AF65-F5344CB8AC3E}">
        <p14:creationId xmlns:p14="http://schemas.microsoft.com/office/powerpoint/2010/main" val="15106692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E25B360B-B18B-43E2-9A83-40C4DE0F7FE2}" type="slidenum">
              <a:rPr lang="en-US" smtClean="0"/>
              <a:t>99</a:t>
            </a:fld>
            <a:endParaRPr lang="en-US"/>
          </a:p>
        </p:txBody>
      </p:sp>
    </p:spTree>
    <p:extLst>
      <p:ext uri="{BB962C8B-B14F-4D97-AF65-F5344CB8AC3E}">
        <p14:creationId xmlns:p14="http://schemas.microsoft.com/office/powerpoint/2010/main" val="3785612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9550" cy="1470025"/>
          </a:xfrm>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Subtitle 2"/>
          <p:cNvSpPr>
            <a:spLocks noGrp="1"/>
          </p:cNvSpPr>
          <p:nvPr>
            <p:ph type="subTitle" idx="1"/>
          </p:nvPr>
        </p:nvSpPr>
        <p:spPr>
          <a:xfrm>
            <a:off x="1830388" y="3886200"/>
            <a:ext cx="853757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Click to edit Master subtitle style</a:t>
            </a:r>
            <a:endParaRPr lang="en-US"/>
          </a:p>
        </p:txBody>
      </p:sp>
      <p:sp>
        <p:nvSpPr>
          <p:cNvPr id="4" name="Date Placeholder 3"/>
          <p:cNvSpPr>
            <a:spLocks noGrp="1"/>
          </p:cNvSpPr>
          <p:nvPr>
            <p:ph type="dt" sz="half" idx="10"/>
          </p:nvPr>
        </p:nvSpPr>
        <p:spPr/>
        <p:txBody>
          <a:bodyPr/>
          <a:lstStyle/>
          <a:p>
            <a:fld id="{F0FFD037-D524-AB43-BC01-09AF2D6CC240}"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a:p>
        </p:txBody>
      </p:sp>
    </p:spTree>
    <p:extLst>
      <p:ext uri="{BB962C8B-B14F-4D97-AF65-F5344CB8AC3E}">
        <p14:creationId xmlns:p14="http://schemas.microsoft.com/office/powerpoint/2010/main" val="3524543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F0FFD037-D524-AB43-BC01-09AF2D6CC240}"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a:p>
        </p:txBody>
      </p:sp>
    </p:spTree>
    <p:extLst>
      <p:ext uri="{BB962C8B-B14F-4D97-AF65-F5344CB8AC3E}">
        <p14:creationId xmlns:p14="http://schemas.microsoft.com/office/powerpoint/2010/main" val="2750010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274638"/>
            <a:ext cx="8081963" cy="5851525"/>
          </a:xfrm>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F0FFD037-D524-AB43-BC01-09AF2D6CC240}"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a:p>
        </p:txBody>
      </p:sp>
      <p:sp>
        <p:nvSpPr>
          <p:cNvPr id="7" name="Titel 6"/>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021930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idx="1"/>
          </p:nvPr>
        </p:nvSpPr>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F0FFD037-D524-AB43-BC01-09AF2D6CC240}"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a:p>
        </p:txBody>
      </p:sp>
    </p:spTree>
    <p:extLst>
      <p:ext uri="{BB962C8B-B14F-4D97-AF65-F5344CB8AC3E}">
        <p14:creationId xmlns:p14="http://schemas.microsoft.com/office/powerpoint/2010/main" val="77459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7962" cy="1362075"/>
          </a:xfrm>
        </p:spPr>
        <p:txBody>
          <a:bodyPr anchor="t"/>
          <a:lstStyle>
            <a:lvl1pPr algn="l">
              <a:defRPr sz="4000" b="1" cap="all"/>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Text Placeholder 2"/>
          <p:cNvSpPr>
            <a:spLocks noGrp="1"/>
          </p:cNvSpPr>
          <p:nvPr>
            <p:ph type="body" idx="1"/>
          </p:nvPr>
        </p:nvSpPr>
        <p:spPr>
          <a:xfrm>
            <a:off x="963613" y="2906713"/>
            <a:ext cx="103679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Click to edit Master text styles</a:t>
            </a:r>
          </a:p>
        </p:txBody>
      </p:sp>
      <p:sp>
        <p:nvSpPr>
          <p:cNvPr id="4" name="Date Placeholder 3"/>
          <p:cNvSpPr>
            <a:spLocks noGrp="1"/>
          </p:cNvSpPr>
          <p:nvPr>
            <p:ph type="dt" sz="half" idx="10"/>
          </p:nvPr>
        </p:nvSpPr>
        <p:spPr/>
        <p:txBody>
          <a:bodyPr/>
          <a:lstStyle/>
          <a:p>
            <a:fld id="{F0FFD037-D524-AB43-BC01-09AF2D6CC240}"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A280E2-0890-B440-9B80-0C6FCD410BE7}" type="slidenum">
              <a:rPr lang="en-US" smtClean="0"/>
              <a:t>‹nr.›</a:t>
            </a:fld>
            <a:endParaRPr lang="en-US"/>
          </a:p>
        </p:txBody>
      </p:sp>
    </p:spTree>
    <p:extLst>
      <p:ext uri="{BB962C8B-B14F-4D97-AF65-F5344CB8AC3E}">
        <p14:creationId xmlns:p14="http://schemas.microsoft.com/office/powerpoint/2010/main" val="2381007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Content Placeholder 2"/>
          <p:cNvSpPr>
            <a:spLocks noGrp="1"/>
          </p:cNvSpPr>
          <p:nvPr>
            <p:ph sz="half" idx="1"/>
          </p:nvPr>
        </p:nvSpPr>
        <p:spPr>
          <a:xfrm>
            <a:off x="609600"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Content Placeholder 3"/>
          <p:cNvSpPr>
            <a:spLocks noGrp="1"/>
          </p:cNvSpPr>
          <p:nvPr>
            <p:ph sz="half" idx="2"/>
          </p:nvPr>
        </p:nvSpPr>
        <p:spPr>
          <a:xfrm>
            <a:off x="6175375"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Date Placeholder 4"/>
          <p:cNvSpPr>
            <a:spLocks noGrp="1"/>
          </p:cNvSpPr>
          <p:nvPr>
            <p:ph type="dt" sz="half" idx="10"/>
          </p:nvPr>
        </p:nvSpPr>
        <p:spPr/>
        <p:txBody>
          <a:bodyPr/>
          <a:lstStyle/>
          <a:p>
            <a:fld id="{F0FFD037-D524-AB43-BC01-09AF2D6CC240}" type="datetimeFigureOut">
              <a:rPr lang="en-US" smtClean="0"/>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A280E2-0890-B440-9B80-0C6FCD410BE7}" type="slidenum">
              <a:rPr lang="en-US" smtClean="0"/>
              <a:t>‹nr.›</a:t>
            </a:fld>
            <a:endParaRPr lang="en-US"/>
          </a:p>
        </p:txBody>
      </p:sp>
    </p:spTree>
    <p:extLst>
      <p:ext uri="{BB962C8B-B14F-4D97-AF65-F5344CB8AC3E}">
        <p14:creationId xmlns:p14="http://schemas.microsoft.com/office/powerpoint/2010/main" val="1505121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Text Placeholder 2"/>
          <p:cNvSpPr>
            <a:spLocks noGrp="1"/>
          </p:cNvSpPr>
          <p:nvPr>
            <p:ph type="body" idx="1"/>
          </p:nvPr>
        </p:nvSpPr>
        <p:spPr>
          <a:xfrm>
            <a:off x="609600"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4" name="Content Placeholder 3"/>
          <p:cNvSpPr>
            <a:spLocks noGrp="1"/>
          </p:cNvSpPr>
          <p:nvPr>
            <p:ph sz="half" idx="2"/>
          </p:nvPr>
        </p:nvSpPr>
        <p:spPr>
          <a:xfrm>
            <a:off x="609600"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5" name="Text Placeholder 4"/>
          <p:cNvSpPr>
            <a:spLocks noGrp="1"/>
          </p:cNvSpPr>
          <p:nvPr>
            <p:ph type="body" sz="quarter" idx="3"/>
          </p:nvPr>
        </p:nvSpPr>
        <p:spPr>
          <a:xfrm>
            <a:off x="6196013" y="1535113"/>
            <a:ext cx="53927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6" name="Content Placeholder 5"/>
          <p:cNvSpPr>
            <a:spLocks noGrp="1"/>
          </p:cNvSpPr>
          <p:nvPr>
            <p:ph sz="quarter" idx="4"/>
          </p:nvPr>
        </p:nvSpPr>
        <p:spPr>
          <a:xfrm>
            <a:off x="6196013" y="2174875"/>
            <a:ext cx="53927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7" name="Date Placeholder 6"/>
          <p:cNvSpPr>
            <a:spLocks noGrp="1"/>
          </p:cNvSpPr>
          <p:nvPr>
            <p:ph type="dt" sz="half" idx="10"/>
          </p:nvPr>
        </p:nvSpPr>
        <p:spPr/>
        <p:txBody>
          <a:bodyPr/>
          <a:lstStyle/>
          <a:p>
            <a:fld id="{F0FFD037-D524-AB43-BC01-09AF2D6CC240}" type="datetimeFigureOut">
              <a:rPr lang="en-US" smtClean="0"/>
              <a:t>10/18/2024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A280E2-0890-B440-9B80-0C6FCD410BE7}" type="slidenum">
              <a:rPr lang="en-US" smtClean="0"/>
              <a:t>‹nr.›</a:t>
            </a:fld>
            <a:endParaRPr lang="en-US"/>
          </a:p>
        </p:txBody>
      </p:sp>
    </p:spTree>
    <p:extLst>
      <p:ext uri="{BB962C8B-B14F-4D97-AF65-F5344CB8AC3E}">
        <p14:creationId xmlns:p14="http://schemas.microsoft.com/office/powerpoint/2010/main" val="3727656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Date Placeholder 2"/>
          <p:cNvSpPr>
            <a:spLocks noGrp="1"/>
          </p:cNvSpPr>
          <p:nvPr>
            <p:ph type="dt" sz="half" idx="10"/>
          </p:nvPr>
        </p:nvSpPr>
        <p:spPr/>
        <p:txBody>
          <a:bodyPr/>
          <a:lstStyle/>
          <a:p>
            <a:fld id="{F0FFD037-D524-AB43-BC01-09AF2D6CC240}" type="datetimeFigureOut">
              <a:rPr lang="en-US" smtClean="0"/>
              <a:t>10/18/2024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A280E2-0890-B440-9B80-0C6FCD410BE7}" type="slidenum">
              <a:rPr lang="en-US" smtClean="0"/>
              <a:t>‹nr.›</a:t>
            </a:fld>
            <a:endParaRPr lang="en-US"/>
          </a:p>
        </p:txBody>
      </p:sp>
    </p:spTree>
    <p:extLst>
      <p:ext uri="{BB962C8B-B14F-4D97-AF65-F5344CB8AC3E}">
        <p14:creationId xmlns:p14="http://schemas.microsoft.com/office/powerpoint/2010/main" val="1245562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FFD037-D524-AB43-BC01-09AF2D6CC240}" type="datetimeFigureOut">
              <a:rPr lang="en-US" smtClean="0"/>
              <a:t>10/18/2024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A280E2-0890-B440-9B80-0C6FCD410BE7}" type="slidenum">
              <a:rPr lang="en-US" smtClean="0"/>
              <a:t>‹nr.›</a:t>
            </a:fld>
            <a:endParaRPr lang="en-US"/>
          </a:p>
        </p:txBody>
      </p:sp>
    </p:spTree>
    <p:extLst>
      <p:ext uri="{BB962C8B-B14F-4D97-AF65-F5344CB8AC3E}">
        <p14:creationId xmlns:p14="http://schemas.microsoft.com/office/powerpoint/2010/main" val="1520489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3200" cy="1162050"/>
          </a:xfrm>
        </p:spPr>
        <p:txBody>
          <a:bodyPr anchor="b"/>
          <a:lstStyle>
            <a:lvl1pPr algn="l">
              <a:defRPr sz="2000" b="1"/>
            </a:lvl1pPr>
          </a:lstStyle>
          <a:p>
            <a:r>
              <a:rPr lang="nl-NL"/>
              <a:t>Click to edit Master title style</a:t>
            </a:r>
            <a:endParaRPr lang="en-US"/>
          </a:p>
        </p:txBody>
      </p:sp>
      <p:sp>
        <p:nvSpPr>
          <p:cNvPr id="3" name="Content Placeholder 2"/>
          <p:cNvSpPr>
            <a:spLocks noGrp="1"/>
          </p:cNvSpPr>
          <p:nvPr>
            <p:ph idx="1"/>
          </p:nvPr>
        </p:nvSpPr>
        <p:spPr>
          <a:xfrm>
            <a:off x="4768850" y="273050"/>
            <a:ext cx="68199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Text Placeholder 3"/>
          <p:cNvSpPr>
            <a:spLocks noGrp="1"/>
          </p:cNvSpPr>
          <p:nvPr>
            <p:ph type="body" sz="half" idx="2"/>
          </p:nvPr>
        </p:nvSpPr>
        <p:spPr>
          <a:xfrm>
            <a:off x="609600" y="1435100"/>
            <a:ext cx="4013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F0FFD037-D524-AB43-BC01-09AF2D6CC240}" type="datetimeFigureOut">
              <a:rPr lang="en-US" smtClean="0"/>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A280E2-0890-B440-9B80-0C6FCD410BE7}" type="slidenum">
              <a:rPr lang="en-US" smtClean="0"/>
              <a:t>‹nr.›</a:t>
            </a:fld>
            <a:endParaRPr lang="en-US"/>
          </a:p>
        </p:txBody>
      </p:sp>
    </p:spTree>
    <p:extLst>
      <p:ext uri="{BB962C8B-B14F-4D97-AF65-F5344CB8AC3E}">
        <p14:creationId xmlns:p14="http://schemas.microsoft.com/office/powerpoint/2010/main" val="3943333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775" y="4800600"/>
            <a:ext cx="7319963" cy="566738"/>
          </a:xfrm>
        </p:spPr>
        <p:txBody>
          <a:bodyPr anchor="b"/>
          <a:lstStyle>
            <a:lvl1pPr algn="l">
              <a:defRPr sz="2000" b="1"/>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3" name="Picture Placeholder 2"/>
          <p:cNvSpPr>
            <a:spLocks noGrp="1"/>
          </p:cNvSpPr>
          <p:nvPr>
            <p:ph type="pic" idx="1"/>
          </p:nvPr>
        </p:nvSpPr>
        <p:spPr>
          <a:xfrm>
            <a:off x="2390775" y="612775"/>
            <a:ext cx="731996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90775" y="5367338"/>
            <a:ext cx="731996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F0FFD037-D524-AB43-BC01-09AF2D6CC240}" type="datetimeFigureOut">
              <a:rPr lang="en-US" smtClean="0"/>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A280E2-0890-B440-9B80-0C6FCD410BE7}" type="slidenum">
              <a:rPr lang="en-US" smtClean="0"/>
              <a:t>‹nr.›</a:t>
            </a:fld>
            <a:endParaRPr lang="en-US"/>
          </a:p>
        </p:txBody>
      </p:sp>
    </p:spTree>
    <p:extLst>
      <p:ext uri="{BB962C8B-B14F-4D97-AF65-F5344CB8AC3E}">
        <p14:creationId xmlns:p14="http://schemas.microsoft.com/office/powerpoint/2010/main" val="2739042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24756" y="274638"/>
            <a:ext cx="9163994" cy="1143000"/>
          </a:xfrm>
          <a:prstGeom prst="rect">
            <a:avLst/>
          </a:prstGeom>
        </p:spPr>
        <p:txBody>
          <a:bodyPr vert="horz" lIns="91440" tIns="45720" rIns="91440" bIns="45720" rtlCol="0" anchor="ctr">
            <a:normAutofit/>
          </a:bodyPr>
          <a:lstStyle/>
          <a:p>
            <a:r>
              <a:rPr lang="nl-NL" noProof="0" dirty="0"/>
              <a:t>Click </a:t>
            </a:r>
            <a:r>
              <a:rPr lang="nl-NL" noProof="0" dirty="0" err="1"/>
              <a:t>to</a:t>
            </a:r>
            <a:r>
              <a:rPr lang="nl-NL" noProof="0" dirty="0"/>
              <a:t> </a:t>
            </a:r>
            <a:r>
              <a:rPr lang="nl-NL" noProof="0" dirty="0" err="1"/>
              <a:t>edit</a:t>
            </a:r>
            <a:r>
              <a:rPr lang="nl-NL" noProof="0" dirty="0"/>
              <a:t> Master </a:t>
            </a:r>
            <a:r>
              <a:rPr lang="nl-NL" noProof="0" dirty="0" err="1"/>
              <a:t>title</a:t>
            </a:r>
            <a:r>
              <a:rPr lang="nl-NL" noProof="0" dirty="0"/>
              <a:t> </a:t>
            </a:r>
            <a:r>
              <a:rPr lang="nl-NL" noProof="0" dirty="0" err="1"/>
              <a:t>style</a:t>
            </a:r>
            <a:endParaRPr lang="nl-NL" noProof="0" dirty="0"/>
          </a:p>
        </p:txBody>
      </p:sp>
      <p:sp>
        <p:nvSpPr>
          <p:cNvPr id="3" name="Text Placeholder 2"/>
          <p:cNvSpPr>
            <a:spLocks noGrp="1"/>
          </p:cNvSpPr>
          <p:nvPr>
            <p:ph type="body" idx="1"/>
          </p:nvPr>
        </p:nvSpPr>
        <p:spPr>
          <a:xfrm>
            <a:off x="609600" y="1600200"/>
            <a:ext cx="10979150" cy="4525963"/>
          </a:xfrm>
          <a:prstGeom prst="rect">
            <a:avLst/>
          </a:prstGeom>
        </p:spPr>
        <p:txBody>
          <a:bodyPr vert="horz" lIns="91440" tIns="45720" rIns="91440" bIns="45720" rtlCol="0">
            <a:normAutofit/>
          </a:body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a:p>
            <a:pPr lvl="2"/>
            <a:r>
              <a:rPr lang="nl-NL" noProof="0" dirty="0" err="1"/>
              <a:t>Third</a:t>
            </a:r>
            <a:r>
              <a:rPr lang="nl-NL" noProof="0" dirty="0"/>
              <a:t> level</a:t>
            </a:r>
          </a:p>
          <a:p>
            <a:pPr lvl="3"/>
            <a:r>
              <a:rPr lang="nl-NL" noProof="0" dirty="0" err="1"/>
              <a:t>Fourth</a:t>
            </a:r>
            <a:r>
              <a:rPr lang="nl-NL" noProof="0" dirty="0"/>
              <a:t> level</a:t>
            </a:r>
          </a:p>
          <a:p>
            <a:pPr lvl="4"/>
            <a:r>
              <a:rPr lang="nl-NL" noProof="0" dirty="0" err="1"/>
              <a:t>Fifth</a:t>
            </a:r>
            <a:r>
              <a:rPr lang="nl-NL" noProof="0" dirty="0"/>
              <a:t> level</a:t>
            </a:r>
          </a:p>
        </p:txBody>
      </p:sp>
      <p:sp>
        <p:nvSpPr>
          <p:cNvPr id="4" name="Date Placeholder 3"/>
          <p:cNvSpPr>
            <a:spLocks noGrp="1"/>
          </p:cNvSpPr>
          <p:nvPr>
            <p:ph type="dt" sz="half" idx="2"/>
          </p:nvPr>
        </p:nvSpPr>
        <p:spPr>
          <a:xfrm>
            <a:off x="609600" y="6356350"/>
            <a:ext cx="284638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FFD037-D524-AB43-BC01-09AF2D6CC240}" type="datetimeFigureOut">
              <a:rPr lang="nl-NL" noProof="0" smtClean="0"/>
              <a:t>18-10-2024</a:t>
            </a:fld>
            <a:endParaRPr lang="nl-NL" noProof="0"/>
          </a:p>
        </p:txBody>
      </p:sp>
      <p:sp>
        <p:nvSpPr>
          <p:cNvPr id="5" name="Footer Placeholder 4"/>
          <p:cNvSpPr>
            <a:spLocks noGrp="1"/>
          </p:cNvSpPr>
          <p:nvPr>
            <p:ph type="ftr" sz="quarter" idx="3"/>
          </p:nvPr>
        </p:nvSpPr>
        <p:spPr>
          <a:xfrm>
            <a:off x="4167188" y="6356350"/>
            <a:ext cx="38639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noProof="0"/>
          </a:p>
        </p:txBody>
      </p:sp>
      <p:sp>
        <p:nvSpPr>
          <p:cNvPr id="6" name="Slide Number Placeholder 5"/>
          <p:cNvSpPr>
            <a:spLocks noGrp="1"/>
          </p:cNvSpPr>
          <p:nvPr>
            <p:ph type="sldNum" sz="quarter" idx="4"/>
          </p:nvPr>
        </p:nvSpPr>
        <p:spPr>
          <a:xfrm>
            <a:off x="8742363" y="6356350"/>
            <a:ext cx="28463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280E2-0890-B440-9B80-0C6FCD410BE7}" type="slidenum">
              <a:rPr lang="nl-NL" noProof="0" smtClean="0"/>
              <a:t>‹nr.›</a:t>
            </a:fld>
            <a:endParaRPr lang="nl-NL" noProof="0"/>
          </a:p>
        </p:txBody>
      </p:sp>
      <p:pic>
        <p:nvPicPr>
          <p:cNvPr id="8" name="Picture 5"/>
          <p:cNvPicPr>
            <a:picLocks noChangeAspect="1"/>
          </p:cNvPicPr>
          <p:nvPr userDrawn="1"/>
        </p:nvPicPr>
        <p:blipFill>
          <a:blip r:embed="rId13" cstate="print"/>
          <a:stretch>
            <a:fillRect/>
          </a:stretch>
        </p:blipFill>
        <p:spPr>
          <a:xfrm>
            <a:off x="-1" y="-29470"/>
            <a:ext cx="12230101" cy="185941"/>
          </a:xfrm>
          <a:prstGeom prst="rect">
            <a:avLst/>
          </a:prstGeom>
        </p:spPr>
      </p:pic>
      <p:pic>
        <p:nvPicPr>
          <p:cNvPr id="9" name="Picture 8"/>
          <p:cNvPicPr>
            <a:picLocks noChangeAspect="1"/>
          </p:cNvPicPr>
          <p:nvPr userDrawn="1"/>
        </p:nvPicPr>
        <p:blipFill>
          <a:blip r:embed="rId13" cstate="print"/>
          <a:stretch>
            <a:fillRect/>
          </a:stretch>
        </p:blipFill>
        <p:spPr>
          <a:xfrm flipV="1">
            <a:off x="-1" y="6785673"/>
            <a:ext cx="12226925" cy="88201"/>
          </a:xfrm>
          <a:prstGeom prst="rect">
            <a:avLst/>
          </a:prstGeom>
        </p:spPr>
      </p:pic>
      <p:pic>
        <p:nvPicPr>
          <p:cNvPr id="10" name="Picture 10"/>
          <p:cNvPicPr>
            <a:picLocks noChangeAspect="1"/>
          </p:cNvPicPr>
          <p:nvPr userDrawn="1"/>
        </p:nvPicPr>
        <p:blipFill>
          <a:blip r:embed="rId14" cstate="print"/>
          <a:stretch>
            <a:fillRect/>
          </a:stretch>
        </p:blipFill>
        <p:spPr>
          <a:xfrm>
            <a:off x="254000" y="355600"/>
            <a:ext cx="1752600" cy="876300"/>
          </a:xfrm>
          <a:prstGeom prst="rect">
            <a:avLst/>
          </a:prstGeom>
        </p:spPr>
      </p:pic>
    </p:spTree>
    <p:extLst>
      <p:ext uri="{BB962C8B-B14F-4D97-AF65-F5344CB8AC3E}">
        <p14:creationId xmlns:p14="http://schemas.microsoft.com/office/powerpoint/2010/main" val="156058466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457200" rtl="0" eaLnBrk="1" latinLnBrk="0" hangingPunct="1">
        <a:spcBef>
          <a:spcPct val="0"/>
        </a:spcBef>
        <a:buNone/>
        <a:defRPr sz="4400" kern="1200" baseline="0">
          <a:solidFill>
            <a:schemeClr val="tx1"/>
          </a:solidFill>
          <a:latin typeface="Calibri" panose="020F0502020204030204" pitchFamily="34" charset="0"/>
          <a:ea typeface="+mj-ea"/>
          <a:cs typeface="Delicious-Roman"/>
        </a:defRPr>
      </a:lvl1pPr>
    </p:titleStyle>
    <p:bodyStyle>
      <a:lvl1pPr marL="342900" indent="-342900" algn="l" defTabSz="457200" rtl="0" eaLnBrk="1" latinLnBrk="0" hangingPunct="1">
        <a:spcBef>
          <a:spcPct val="20000"/>
        </a:spcBef>
        <a:buFont typeface="Arial"/>
        <a:buChar char="•"/>
        <a:defRPr sz="3200" kern="1200" baseline="0">
          <a:solidFill>
            <a:schemeClr val="tx1"/>
          </a:solidFill>
          <a:latin typeface="Calibri" panose="020F0502020204030204" pitchFamily="34" charset="0"/>
          <a:ea typeface="+mn-ea"/>
          <a:cs typeface="Delicious-Roman"/>
        </a:defRPr>
      </a:lvl1pPr>
      <a:lvl2pPr marL="742950" indent="-285750" algn="l" defTabSz="457200" rtl="0" eaLnBrk="1" latinLnBrk="0" hangingPunct="1">
        <a:spcBef>
          <a:spcPct val="20000"/>
        </a:spcBef>
        <a:buFont typeface="Arial"/>
        <a:buChar char="–"/>
        <a:defRPr sz="2800" kern="1200" baseline="0">
          <a:solidFill>
            <a:schemeClr val="tx1"/>
          </a:solidFill>
          <a:latin typeface="Calibri" panose="020F0502020204030204" pitchFamily="34" charset="0"/>
          <a:ea typeface="+mn-ea"/>
          <a:cs typeface="Delicious-Roman"/>
        </a:defRPr>
      </a:lvl2pPr>
      <a:lvl3pPr marL="1143000" indent="-228600" algn="l" defTabSz="457200" rtl="0" eaLnBrk="1" latinLnBrk="0" hangingPunct="1">
        <a:spcBef>
          <a:spcPct val="20000"/>
        </a:spcBef>
        <a:buFont typeface="Arial"/>
        <a:buChar char="•"/>
        <a:defRPr sz="2400" kern="1200" baseline="0">
          <a:solidFill>
            <a:schemeClr val="tx1"/>
          </a:solidFill>
          <a:latin typeface="Calibri" panose="020F0502020204030204" pitchFamily="34" charset="0"/>
          <a:ea typeface="+mn-ea"/>
          <a:cs typeface="Delicious-Roman"/>
        </a:defRPr>
      </a:lvl3pPr>
      <a:lvl4pPr marL="1600200" indent="-228600" algn="l" defTabSz="457200" rtl="0" eaLnBrk="1" latinLnBrk="0" hangingPunct="1">
        <a:spcBef>
          <a:spcPct val="20000"/>
        </a:spcBef>
        <a:buFont typeface="Arial"/>
        <a:buChar char="–"/>
        <a:defRPr sz="2000" kern="1200" baseline="0">
          <a:solidFill>
            <a:schemeClr val="tx1"/>
          </a:solidFill>
          <a:latin typeface="Calibri" panose="020F0502020204030204" pitchFamily="34" charset="0"/>
          <a:ea typeface="+mn-ea"/>
          <a:cs typeface="Delicious-Roman"/>
        </a:defRPr>
      </a:lvl4pPr>
      <a:lvl5pPr marL="2057400" indent="-228600" algn="l" defTabSz="457200" rtl="0" eaLnBrk="1" latinLnBrk="0" hangingPunct="1">
        <a:spcBef>
          <a:spcPct val="20000"/>
        </a:spcBef>
        <a:buFont typeface="Arial"/>
        <a:buChar char="»"/>
        <a:defRPr sz="2000" kern="1200" baseline="0">
          <a:solidFill>
            <a:schemeClr val="tx1"/>
          </a:solidFill>
          <a:latin typeface="Calibri" panose="020F0502020204030204" pitchFamily="34" charset="0"/>
          <a:ea typeface="+mn-ea"/>
          <a:cs typeface="Delicious-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0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10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briswarenhuis.nl/docs/wet/bbl/hfd4/afd4.2/par4.2.8"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53.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5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briswarenhuis.nl/docs/wet/bbl/hfd4/afd4.7/par4.7.5"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9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9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9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8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relateerde afbeelding">
            <a:extLst>
              <a:ext uri="{FF2B5EF4-FFF2-40B4-BE49-F238E27FC236}">
                <a16:creationId xmlns:a16="http://schemas.microsoft.com/office/drawing/2014/main" id="{FEED9770-D38E-4818-94B6-8DA0B26A01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15" b="21942"/>
          <a:stretch/>
        </p:blipFill>
        <p:spPr bwMode="auto">
          <a:xfrm>
            <a:off x="0" y="1249471"/>
            <a:ext cx="12198350" cy="4600184"/>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1527175" y="0"/>
            <a:ext cx="9144000" cy="127000"/>
          </a:xfrm>
          <a:prstGeom prst="rect">
            <a:avLst/>
          </a:prstGeom>
        </p:spPr>
      </p:pic>
      <p:graphicFrame>
        <p:nvGraphicFramePr>
          <p:cNvPr id="2" name="Tabel 1">
            <a:extLst>
              <a:ext uri="{FF2B5EF4-FFF2-40B4-BE49-F238E27FC236}">
                <a16:creationId xmlns:a16="http://schemas.microsoft.com/office/drawing/2014/main" id="{F8670029-2B52-12CB-F0F2-0544BD3D72C6}"/>
              </a:ext>
            </a:extLst>
          </p:cNvPr>
          <p:cNvGraphicFramePr>
            <a:graphicFrameLocks noGrp="1"/>
          </p:cNvGraphicFramePr>
          <p:nvPr>
            <p:extLst>
              <p:ext uri="{D42A27DB-BD31-4B8C-83A1-F6EECF244321}">
                <p14:modId xmlns:p14="http://schemas.microsoft.com/office/powerpoint/2010/main" val="92313889"/>
              </p:ext>
            </p:extLst>
          </p:nvPr>
        </p:nvGraphicFramePr>
        <p:xfrm>
          <a:off x="0" y="1249471"/>
          <a:ext cx="12198350" cy="4600184"/>
        </p:xfrm>
        <a:graphic>
          <a:graphicData uri="http://schemas.openxmlformats.org/drawingml/2006/table">
            <a:tbl>
              <a:tblPr firstRow="1" bandRow="1">
                <a:tableStyleId>{5C22544A-7EE6-4342-B048-85BDC9FD1C3A}</a:tableStyleId>
              </a:tblPr>
              <a:tblGrid>
                <a:gridCol w="2439670">
                  <a:extLst>
                    <a:ext uri="{9D8B030D-6E8A-4147-A177-3AD203B41FA5}">
                      <a16:colId xmlns:a16="http://schemas.microsoft.com/office/drawing/2014/main" val="2992817977"/>
                    </a:ext>
                  </a:extLst>
                </a:gridCol>
                <a:gridCol w="2439670">
                  <a:extLst>
                    <a:ext uri="{9D8B030D-6E8A-4147-A177-3AD203B41FA5}">
                      <a16:colId xmlns:a16="http://schemas.microsoft.com/office/drawing/2014/main" val="1145559583"/>
                    </a:ext>
                  </a:extLst>
                </a:gridCol>
                <a:gridCol w="2439670">
                  <a:extLst>
                    <a:ext uri="{9D8B030D-6E8A-4147-A177-3AD203B41FA5}">
                      <a16:colId xmlns:a16="http://schemas.microsoft.com/office/drawing/2014/main" val="2425292240"/>
                    </a:ext>
                  </a:extLst>
                </a:gridCol>
                <a:gridCol w="2439670">
                  <a:extLst>
                    <a:ext uri="{9D8B030D-6E8A-4147-A177-3AD203B41FA5}">
                      <a16:colId xmlns:a16="http://schemas.microsoft.com/office/drawing/2014/main" val="291781749"/>
                    </a:ext>
                  </a:extLst>
                </a:gridCol>
                <a:gridCol w="2439670">
                  <a:extLst>
                    <a:ext uri="{9D8B030D-6E8A-4147-A177-3AD203B41FA5}">
                      <a16:colId xmlns:a16="http://schemas.microsoft.com/office/drawing/2014/main" val="911739301"/>
                    </a:ext>
                  </a:extLst>
                </a:gridCol>
              </a:tblGrid>
              <a:tr h="1127498">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3401717"/>
                  </a:ext>
                </a:extLst>
              </a:tr>
              <a:tr h="1217690">
                <a:tc>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nl-NL" sz="3600" b="1" dirty="0">
                          <a:solidFill>
                            <a:schemeClr val="tx2"/>
                          </a:solidFill>
                        </a:rPr>
                        <a:t>Training Brandveiligheid Gebouwbeheer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311876"/>
                  </a:ext>
                </a:extLst>
              </a:tr>
              <a:tr h="1127498">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1064808"/>
                  </a:ext>
                </a:extLst>
              </a:tr>
              <a:tr h="1127498">
                <a:tc>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602386"/>
                  </a:ext>
                </a:extLst>
              </a:tr>
            </a:tbl>
          </a:graphicData>
        </a:graphic>
      </p:graphicFrame>
    </p:spTree>
    <p:extLst>
      <p:ext uri="{BB962C8B-B14F-4D97-AF65-F5344CB8AC3E}">
        <p14:creationId xmlns:p14="http://schemas.microsoft.com/office/powerpoint/2010/main" val="317207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3. Wat is brand?</a:t>
            </a:r>
            <a:br>
              <a:rPr lang="nl-NL" b="1" dirty="0">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30485" y="1949731"/>
            <a:ext cx="9439922" cy="4694260"/>
          </a:xfrm>
        </p:spPr>
        <p:txBody>
          <a:bodyPr>
            <a:normAutofit lnSpcReduction="10000"/>
          </a:bodyPr>
          <a:lstStyle/>
          <a:p>
            <a:pPr marL="0" indent="0">
              <a:buNone/>
            </a:pPr>
            <a:r>
              <a:rPr lang="nl-NL" sz="1800" b="1" dirty="0">
                <a:solidFill>
                  <a:schemeClr val="tx2"/>
                </a:solidFill>
              </a:rPr>
              <a:t>Brandvijfhoek</a:t>
            </a:r>
          </a:p>
          <a:p>
            <a:pPr marL="0" indent="0">
              <a:buNone/>
            </a:pPr>
            <a:r>
              <a:rPr lang="nl-NL" sz="1600" dirty="0">
                <a:solidFill>
                  <a:schemeClr val="tx2"/>
                </a:solidFill>
              </a:rPr>
              <a:t>De brandvijfhoek geeft de vijf belangrijkste factoren bij brand weer:</a:t>
            </a:r>
          </a:p>
          <a:p>
            <a:r>
              <a:rPr lang="nl-NL" sz="1600" dirty="0">
                <a:solidFill>
                  <a:schemeClr val="tx2"/>
                </a:solidFill>
              </a:rPr>
              <a:t>Zuurstof</a:t>
            </a:r>
          </a:p>
          <a:p>
            <a:r>
              <a:rPr lang="nl-NL" sz="1600" dirty="0">
                <a:solidFill>
                  <a:schemeClr val="tx2"/>
                </a:solidFill>
              </a:rPr>
              <a:t>Brandstof</a:t>
            </a:r>
          </a:p>
          <a:p>
            <a:r>
              <a:rPr lang="nl-NL" sz="1600" dirty="0">
                <a:solidFill>
                  <a:schemeClr val="tx2"/>
                </a:solidFill>
              </a:rPr>
              <a:t>Ontbrandingstemperatuur (warmte)</a:t>
            </a:r>
          </a:p>
          <a:p>
            <a:r>
              <a:rPr lang="nl-NL" sz="1600" dirty="0">
                <a:solidFill>
                  <a:schemeClr val="tx2"/>
                </a:solidFill>
              </a:rPr>
              <a:t>Mengverhouding</a:t>
            </a:r>
          </a:p>
          <a:p>
            <a:r>
              <a:rPr lang="nl-NL" sz="1600" dirty="0">
                <a:solidFill>
                  <a:schemeClr val="tx2"/>
                </a:solidFill>
              </a:rPr>
              <a:t>Katalysator</a:t>
            </a:r>
          </a:p>
          <a:p>
            <a:endParaRPr lang="nl-NL" sz="1600" dirty="0">
              <a:solidFill>
                <a:schemeClr val="tx2"/>
              </a:solidFill>
            </a:endParaRPr>
          </a:p>
          <a:p>
            <a:pPr marL="0" indent="0">
              <a:buNone/>
            </a:pPr>
            <a:r>
              <a:rPr lang="nl-NL" sz="1600" b="1" i="1" dirty="0">
                <a:solidFill>
                  <a:schemeClr val="tx2"/>
                </a:solidFill>
              </a:rPr>
              <a:t>Mengverhouding</a:t>
            </a:r>
          </a:p>
          <a:p>
            <a:r>
              <a:rPr lang="nl-NL" sz="1600" dirty="0">
                <a:solidFill>
                  <a:schemeClr val="tx2"/>
                </a:solidFill>
              </a:rPr>
              <a:t>Optimale verhouding tussen een brandbare stof en zuurstof.</a:t>
            </a:r>
          </a:p>
          <a:p>
            <a:r>
              <a:rPr lang="nl-NL" sz="1600" dirty="0">
                <a:solidFill>
                  <a:schemeClr val="tx2"/>
                </a:solidFill>
              </a:rPr>
              <a:t>Belangrijkste onderdeel in de brandvijfhoek. Een slechte verhouding resulteert in onvolledige verbranding.</a:t>
            </a:r>
          </a:p>
          <a:p>
            <a:endParaRPr lang="nl-NL" sz="1600" dirty="0">
              <a:solidFill>
                <a:schemeClr val="tx2"/>
              </a:solidFill>
            </a:endParaRPr>
          </a:p>
          <a:p>
            <a:pPr marL="0" indent="0">
              <a:buNone/>
            </a:pPr>
            <a:r>
              <a:rPr lang="nl-NL" sz="1600" b="1" i="1" dirty="0">
                <a:solidFill>
                  <a:schemeClr val="tx2"/>
                </a:solidFill>
              </a:rPr>
              <a:t>Katalysator</a:t>
            </a:r>
          </a:p>
          <a:p>
            <a:pPr marL="0" indent="0">
              <a:buNone/>
            </a:pPr>
            <a:r>
              <a:rPr lang="nl-NL" sz="1600" dirty="0">
                <a:solidFill>
                  <a:schemeClr val="tx2"/>
                </a:solidFill>
              </a:rPr>
              <a:t>Een katalysator is een stof die een chemische reactie kan beïnvloeden zonder zelf aan het proces deel te nemen.</a:t>
            </a:r>
          </a:p>
          <a:p>
            <a:r>
              <a:rPr lang="nl-NL" sz="1600" dirty="0">
                <a:solidFill>
                  <a:schemeClr val="tx2"/>
                </a:solidFill>
              </a:rPr>
              <a:t>Positieve katalysator versneld de brand</a:t>
            </a:r>
          </a:p>
          <a:p>
            <a:r>
              <a:rPr lang="nl-NL" sz="1600" dirty="0">
                <a:solidFill>
                  <a:schemeClr val="tx2"/>
                </a:solidFill>
              </a:rPr>
              <a:t>Negatieve katalysator vertraagt de brand</a:t>
            </a:r>
          </a:p>
          <a:p>
            <a:endParaRPr lang="nl-NL" sz="1600" dirty="0">
              <a:solidFill>
                <a:schemeClr val="tx2"/>
              </a:solidFill>
            </a:endParaRPr>
          </a:p>
        </p:txBody>
      </p:sp>
      <p:pic>
        <p:nvPicPr>
          <p:cNvPr id="5" name="Afbeelding 4">
            <a:extLst>
              <a:ext uri="{FF2B5EF4-FFF2-40B4-BE49-F238E27FC236}">
                <a16:creationId xmlns:a16="http://schemas.microsoft.com/office/drawing/2014/main" id="{31A57507-7B0F-447B-9461-E7C05DC1D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988" y="1636785"/>
            <a:ext cx="2582491" cy="2582491"/>
          </a:xfrm>
          <a:prstGeom prst="rect">
            <a:avLst/>
          </a:prstGeom>
        </p:spPr>
      </p:pic>
    </p:spTree>
    <p:extLst>
      <p:ext uri="{BB962C8B-B14F-4D97-AF65-F5344CB8AC3E}">
        <p14:creationId xmlns:p14="http://schemas.microsoft.com/office/powerpoint/2010/main" val="21886399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7. Organisatie en gebruik</a:t>
            </a:r>
            <a:br>
              <a:rPr lang="nl-NL" b="1" dirty="0">
                <a:solidFill>
                  <a:schemeClr val="tx2"/>
                </a:solidFill>
                <a:latin typeface="Delicious-Roman"/>
              </a:rPr>
            </a:br>
            <a:endParaRPr lang="nl-NL" dirty="0"/>
          </a:p>
        </p:txBody>
      </p:sp>
      <p:sp>
        <p:nvSpPr>
          <p:cNvPr id="4" name="Rechthoek 3">
            <a:extLst>
              <a:ext uri="{FF2B5EF4-FFF2-40B4-BE49-F238E27FC236}">
                <a16:creationId xmlns:a16="http://schemas.microsoft.com/office/drawing/2014/main" id="{B82B9BF0-1896-45F2-B874-C5A360E70FB4}"/>
              </a:ext>
            </a:extLst>
          </p:cNvPr>
          <p:cNvSpPr/>
          <p:nvPr/>
        </p:nvSpPr>
        <p:spPr>
          <a:xfrm>
            <a:off x="1930485" y="1976365"/>
            <a:ext cx="6308843" cy="1815882"/>
          </a:xfrm>
          <a:prstGeom prst="rect">
            <a:avLst/>
          </a:prstGeom>
        </p:spPr>
        <p:txBody>
          <a:bodyPr wrap="square">
            <a:spAutoFit/>
          </a:bodyPr>
          <a:lstStyle/>
          <a:p>
            <a:pPr lvl="0" defTabSz="457200">
              <a:spcBef>
                <a:spcPct val="20000"/>
              </a:spcBef>
            </a:pPr>
            <a:r>
              <a:rPr lang="nl-NL" sz="1600" dirty="0">
                <a:solidFill>
                  <a:srgbClr val="1F497D"/>
                </a:solidFill>
                <a:latin typeface="Calibri" panose="020F0502020204030204" pitchFamily="34" charset="0"/>
              </a:rPr>
              <a:t>Brandwerende vluchtdeuren niet op orde</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3" name="Afbeelding 2">
            <a:extLst>
              <a:ext uri="{FF2B5EF4-FFF2-40B4-BE49-F238E27FC236}">
                <a16:creationId xmlns:a16="http://schemas.microsoft.com/office/drawing/2014/main" id="{A6EE31A7-FBF1-471A-A006-9820E9725431}"/>
              </a:ext>
            </a:extLst>
          </p:cNvPr>
          <p:cNvPicPr>
            <a:picLocks noChangeAspect="1"/>
          </p:cNvPicPr>
          <p:nvPr/>
        </p:nvPicPr>
        <p:blipFill>
          <a:blip r:embed="rId3"/>
          <a:stretch>
            <a:fillRect/>
          </a:stretch>
        </p:blipFill>
        <p:spPr>
          <a:xfrm>
            <a:off x="6420859" y="2621711"/>
            <a:ext cx="4065019" cy="2917696"/>
          </a:xfrm>
          <a:prstGeom prst="rect">
            <a:avLst/>
          </a:prstGeom>
        </p:spPr>
      </p:pic>
      <p:pic>
        <p:nvPicPr>
          <p:cNvPr id="7" name="Afbeelding 6">
            <a:extLst>
              <a:ext uri="{FF2B5EF4-FFF2-40B4-BE49-F238E27FC236}">
                <a16:creationId xmlns:a16="http://schemas.microsoft.com/office/drawing/2014/main" id="{26D49DD3-1111-4AF2-BE28-EC096E4C0369}"/>
              </a:ext>
            </a:extLst>
          </p:cNvPr>
          <p:cNvPicPr>
            <a:picLocks noChangeAspect="1"/>
          </p:cNvPicPr>
          <p:nvPr/>
        </p:nvPicPr>
        <p:blipFill>
          <a:blip r:embed="rId4"/>
          <a:stretch>
            <a:fillRect/>
          </a:stretch>
        </p:blipFill>
        <p:spPr>
          <a:xfrm>
            <a:off x="1926513" y="2621712"/>
            <a:ext cx="4089309" cy="2917695"/>
          </a:xfrm>
          <a:prstGeom prst="rect">
            <a:avLst/>
          </a:prstGeom>
        </p:spPr>
      </p:pic>
    </p:spTree>
    <p:extLst>
      <p:ext uri="{BB962C8B-B14F-4D97-AF65-F5344CB8AC3E}">
        <p14:creationId xmlns:p14="http://schemas.microsoft.com/office/powerpoint/2010/main" val="42643582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7. Organisatie en gebruik</a:t>
            </a:r>
            <a:br>
              <a:rPr lang="nl-NL" b="1" dirty="0">
                <a:solidFill>
                  <a:schemeClr val="tx2"/>
                </a:solidFill>
                <a:latin typeface="Delicious-Roman"/>
              </a:rPr>
            </a:br>
            <a:endParaRPr lang="nl-NL" dirty="0"/>
          </a:p>
        </p:txBody>
      </p:sp>
      <p:sp>
        <p:nvSpPr>
          <p:cNvPr id="4" name="Rechthoek 3">
            <a:extLst>
              <a:ext uri="{FF2B5EF4-FFF2-40B4-BE49-F238E27FC236}">
                <a16:creationId xmlns:a16="http://schemas.microsoft.com/office/drawing/2014/main" id="{B82B9BF0-1896-45F2-B874-C5A360E70FB4}"/>
              </a:ext>
            </a:extLst>
          </p:cNvPr>
          <p:cNvSpPr/>
          <p:nvPr/>
        </p:nvSpPr>
        <p:spPr>
          <a:xfrm>
            <a:off x="1930485" y="1976365"/>
            <a:ext cx="6308843" cy="1815882"/>
          </a:xfrm>
          <a:prstGeom prst="rect">
            <a:avLst/>
          </a:prstGeom>
        </p:spPr>
        <p:txBody>
          <a:bodyPr wrap="square">
            <a:spAutoFit/>
          </a:bodyPr>
          <a:lstStyle/>
          <a:p>
            <a:pPr lvl="0" defTabSz="457200">
              <a:spcBef>
                <a:spcPct val="20000"/>
              </a:spcBef>
            </a:pPr>
            <a:r>
              <a:rPr lang="nl-NL" sz="1600" dirty="0">
                <a:solidFill>
                  <a:srgbClr val="1F497D"/>
                </a:solidFill>
                <a:latin typeface="Calibri" panose="020F0502020204030204" pitchFamily="34" charset="0"/>
              </a:rPr>
              <a:t>Nooduitgang is onvoldoende bereikbaar.</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5" name="Afbeelding 4">
            <a:extLst>
              <a:ext uri="{FF2B5EF4-FFF2-40B4-BE49-F238E27FC236}">
                <a16:creationId xmlns:a16="http://schemas.microsoft.com/office/drawing/2014/main" id="{0D4A4103-5ACF-4CFE-9311-860A706388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0484" y="2538304"/>
            <a:ext cx="3995642" cy="2996732"/>
          </a:xfrm>
          <a:prstGeom prst="rect">
            <a:avLst/>
          </a:prstGeom>
          <a:ln>
            <a:solidFill>
              <a:schemeClr val="accent1"/>
            </a:solidFill>
          </a:ln>
        </p:spPr>
      </p:pic>
      <p:pic>
        <p:nvPicPr>
          <p:cNvPr id="6" name="Afbeelding 5">
            <a:extLst>
              <a:ext uri="{FF2B5EF4-FFF2-40B4-BE49-F238E27FC236}">
                <a16:creationId xmlns:a16="http://schemas.microsoft.com/office/drawing/2014/main" id="{D76F8BE0-5779-4709-AA8F-434AF7DB33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2220" y="2536764"/>
            <a:ext cx="3995643" cy="2996732"/>
          </a:xfrm>
          <a:prstGeom prst="rect">
            <a:avLst/>
          </a:prstGeom>
          <a:ln>
            <a:solidFill>
              <a:schemeClr val="accent1"/>
            </a:solidFill>
          </a:ln>
        </p:spPr>
      </p:pic>
    </p:spTree>
    <p:extLst>
      <p:ext uri="{BB962C8B-B14F-4D97-AF65-F5344CB8AC3E}">
        <p14:creationId xmlns:p14="http://schemas.microsoft.com/office/powerpoint/2010/main" val="11260112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7. Organisatie en gebruik</a:t>
            </a:r>
            <a:br>
              <a:rPr lang="nl-NL" b="1" dirty="0">
                <a:solidFill>
                  <a:schemeClr val="tx2"/>
                </a:solidFill>
                <a:latin typeface="Delicious-Roman"/>
              </a:rPr>
            </a:br>
            <a:endParaRPr lang="nl-NL" dirty="0"/>
          </a:p>
        </p:txBody>
      </p:sp>
      <p:sp>
        <p:nvSpPr>
          <p:cNvPr id="4" name="Rechthoek 3">
            <a:extLst>
              <a:ext uri="{FF2B5EF4-FFF2-40B4-BE49-F238E27FC236}">
                <a16:creationId xmlns:a16="http://schemas.microsoft.com/office/drawing/2014/main" id="{B82B9BF0-1896-45F2-B874-C5A360E70FB4}"/>
              </a:ext>
            </a:extLst>
          </p:cNvPr>
          <p:cNvSpPr/>
          <p:nvPr/>
        </p:nvSpPr>
        <p:spPr>
          <a:xfrm>
            <a:off x="1930485" y="1976365"/>
            <a:ext cx="6308843" cy="1815882"/>
          </a:xfrm>
          <a:prstGeom prst="rect">
            <a:avLst/>
          </a:prstGeom>
        </p:spPr>
        <p:txBody>
          <a:bodyPr wrap="square">
            <a:spAutoFit/>
          </a:bodyPr>
          <a:lstStyle/>
          <a:p>
            <a:pPr lvl="0" defTabSz="457200">
              <a:spcBef>
                <a:spcPct val="20000"/>
              </a:spcBef>
            </a:pPr>
            <a:r>
              <a:rPr lang="nl-NL" sz="1600" dirty="0">
                <a:solidFill>
                  <a:srgbClr val="1F497D"/>
                </a:solidFill>
                <a:latin typeface="Calibri" panose="020F0502020204030204" pitchFamily="34" charset="0"/>
              </a:rPr>
              <a:t>Vluchtroute komt niet uit op het aansluitende terrein.</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5" name="Afbeelding 4">
            <a:extLst>
              <a:ext uri="{FF2B5EF4-FFF2-40B4-BE49-F238E27FC236}">
                <a16:creationId xmlns:a16="http://schemas.microsoft.com/office/drawing/2014/main" id="{0D4A4103-5ACF-4CFE-9311-860A706388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0484" y="2538304"/>
            <a:ext cx="3995642" cy="2996731"/>
          </a:xfrm>
          <a:prstGeom prst="rect">
            <a:avLst/>
          </a:prstGeom>
          <a:ln>
            <a:solidFill>
              <a:schemeClr val="accent1"/>
            </a:solidFill>
          </a:ln>
        </p:spPr>
      </p:pic>
      <p:pic>
        <p:nvPicPr>
          <p:cNvPr id="6" name="Afbeelding 5">
            <a:extLst>
              <a:ext uri="{FF2B5EF4-FFF2-40B4-BE49-F238E27FC236}">
                <a16:creationId xmlns:a16="http://schemas.microsoft.com/office/drawing/2014/main" id="{D76F8BE0-5779-4709-AA8F-434AF7DB33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2220" y="2536764"/>
            <a:ext cx="3995642" cy="2996732"/>
          </a:xfrm>
          <a:prstGeom prst="rect">
            <a:avLst/>
          </a:prstGeom>
          <a:ln>
            <a:solidFill>
              <a:schemeClr val="accent1"/>
            </a:solidFill>
          </a:ln>
        </p:spPr>
      </p:pic>
    </p:spTree>
    <p:extLst>
      <p:ext uri="{BB962C8B-B14F-4D97-AF65-F5344CB8AC3E}">
        <p14:creationId xmlns:p14="http://schemas.microsoft.com/office/powerpoint/2010/main" val="22585674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7. Organisatie en gebruik</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67221"/>
            <a:ext cx="6308843" cy="2111347"/>
          </a:xfrm>
          <a:prstGeom prst="rect">
            <a:avLst/>
          </a:prstGeom>
        </p:spPr>
        <p:txBody>
          <a:bodyPr wrap="square">
            <a:spAutoFit/>
          </a:bodyPr>
          <a:lstStyle/>
          <a:p>
            <a:pPr lvl="0" defTabSz="457200">
              <a:spcBef>
                <a:spcPct val="20000"/>
              </a:spcBef>
            </a:pPr>
            <a:r>
              <a:rPr lang="nl-NL" sz="1600" dirty="0">
                <a:solidFill>
                  <a:srgbClr val="1F497D"/>
                </a:solidFill>
                <a:latin typeface="Calibri" panose="020F0502020204030204" pitchFamily="34" charset="0"/>
              </a:rPr>
              <a:t>Video: Animatie flatbrand Arnhem</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spTree>
    <p:extLst>
      <p:ext uri="{BB962C8B-B14F-4D97-AF65-F5344CB8AC3E}">
        <p14:creationId xmlns:p14="http://schemas.microsoft.com/office/powerpoint/2010/main" val="31587558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27175" y="0"/>
            <a:ext cx="9144000" cy="127000"/>
          </a:xfrm>
          <a:prstGeom prst="rect">
            <a:avLst/>
          </a:prstGeom>
        </p:spPr>
      </p:pic>
      <p:pic>
        <p:nvPicPr>
          <p:cNvPr id="9" name="Picture 8"/>
          <p:cNvPicPr>
            <a:picLocks noChangeAspect="1"/>
          </p:cNvPicPr>
          <p:nvPr/>
        </p:nvPicPr>
        <p:blipFill>
          <a:blip r:embed="rId3"/>
          <a:stretch>
            <a:fillRect/>
          </a:stretch>
        </p:blipFill>
        <p:spPr>
          <a:xfrm flipV="1">
            <a:off x="1527175" y="6817284"/>
            <a:ext cx="9144000" cy="66116"/>
          </a:xfrm>
          <a:prstGeom prst="rect">
            <a:avLst/>
          </a:prstGeom>
        </p:spPr>
      </p:pic>
      <p:sp>
        <p:nvSpPr>
          <p:cNvPr id="8" name="TextBox 11"/>
          <p:cNvSpPr txBox="1"/>
          <p:nvPr/>
        </p:nvSpPr>
        <p:spPr>
          <a:xfrm>
            <a:off x="0" y="2765132"/>
            <a:ext cx="12198350" cy="1327736"/>
          </a:xfrm>
          <a:prstGeom prst="rect">
            <a:avLst/>
          </a:prstGeom>
          <a:noFill/>
        </p:spPr>
        <p:txBody>
          <a:bodyPr wrap="square" rtlCol="0">
            <a:spAutoFit/>
          </a:bodyPr>
          <a:lstStyle/>
          <a:p>
            <a:pPr algn="ctr">
              <a:lnSpc>
                <a:spcPct val="150000"/>
              </a:lnSpc>
            </a:pPr>
            <a:r>
              <a:rPr lang="nl-NL" sz="3200" b="1" dirty="0">
                <a:solidFill>
                  <a:schemeClr val="tx2"/>
                </a:solidFill>
                <a:latin typeface="Delicious-Roman"/>
                <a:cs typeface="Delicious-Roman"/>
              </a:rPr>
              <a:t>8. Toelichting casus dag 2</a:t>
            </a:r>
            <a:endParaRPr lang="nl-NL" sz="3200" i="1" dirty="0">
              <a:solidFill>
                <a:schemeClr val="tx2"/>
              </a:solidFill>
              <a:latin typeface="Delicious-Roman"/>
              <a:cs typeface="Delicious-Roman"/>
            </a:endParaRPr>
          </a:p>
          <a:p>
            <a:pPr marL="457200" indent="-457200">
              <a:lnSpc>
                <a:spcPct val="150000"/>
              </a:lnSpc>
              <a:buAutoNum type="arabicPeriod"/>
            </a:pPr>
            <a:endParaRPr lang="en-US" sz="2400" dirty="0">
              <a:solidFill>
                <a:srgbClr val="1B206A"/>
              </a:solidFill>
              <a:latin typeface="Delicious-Roman"/>
              <a:cs typeface="Delicious-Roman"/>
            </a:endParaRPr>
          </a:p>
        </p:txBody>
      </p:sp>
    </p:spTree>
    <p:extLst>
      <p:ext uri="{BB962C8B-B14F-4D97-AF65-F5344CB8AC3E}">
        <p14:creationId xmlns:p14="http://schemas.microsoft.com/office/powerpoint/2010/main" val="20209995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rgbClr val="1F497D"/>
                </a:solidFill>
                <a:latin typeface="Calibri" panose="020F0502020204030204"/>
              </a:rPr>
              <a:t>8. Toelichting casus dag 2</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4" y="1969519"/>
            <a:ext cx="6944576" cy="4179606"/>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Bouwplantoetsing uitbreiding wooncomplex Merefelt </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Gebouwgegevens Wooncomplex Merefelt</a:t>
            </a:r>
          </a:p>
          <a:p>
            <a:pPr lvl="0" defTabSz="457200">
              <a:spcBef>
                <a:spcPct val="20000"/>
              </a:spcBef>
            </a:pPr>
            <a:r>
              <a:rPr lang="nl-NL" sz="1600" dirty="0">
                <a:solidFill>
                  <a:srgbClr val="1F497D"/>
                </a:solidFill>
                <a:latin typeface="Calibri" panose="020F0502020204030204" pitchFamily="34" charset="0"/>
              </a:rPr>
              <a:t>Verdiepingen: Begane grond t/m 7</a:t>
            </a:r>
            <a:r>
              <a:rPr lang="nl-NL" sz="1600" baseline="30000" dirty="0">
                <a:solidFill>
                  <a:srgbClr val="1F497D"/>
                </a:solidFill>
                <a:latin typeface="Calibri" panose="020F0502020204030204" pitchFamily="34" charset="0"/>
              </a:rPr>
              <a:t>e</a:t>
            </a:r>
            <a:r>
              <a:rPr lang="nl-NL" sz="1600" dirty="0">
                <a:solidFill>
                  <a:srgbClr val="1F497D"/>
                </a:solidFill>
                <a:latin typeface="Calibri" panose="020F0502020204030204" pitchFamily="34" charset="0"/>
              </a:rPr>
              <a:t> verdieping</a:t>
            </a:r>
          </a:p>
          <a:p>
            <a:pPr lvl="0" defTabSz="457200">
              <a:spcBef>
                <a:spcPct val="20000"/>
              </a:spcBef>
            </a:pPr>
            <a:r>
              <a:rPr lang="nl-NL" sz="1600" dirty="0">
                <a:solidFill>
                  <a:srgbClr val="1F497D"/>
                </a:solidFill>
                <a:latin typeface="Calibri" panose="020F0502020204030204" pitchFamily="34" charset="0"/>
              </a:rPr>
              <a:t>Gebruiksoppervlakte totaal: circa 30.000 m2</a:t>
            </a:r>
          </a:p>
          <a:p>
            <a:pPr defTabSz="457200">
              <a:spcBef>
                <a:spcPct val="20000"/>
              </a:spcBef>
            </a:pPr>
            <a:r>
              <a:rPr lang="nl-NL" sz="1600" dirty="0">
                <a:solidFill>
                  <a:srgbClr val="1F497D"/>
                </a:solidFill>
                <a:latin typeface="Calibri" panose="020F0502020204030204" pitchFamily="34" charset="0"/>
              </a:rPr>
              <a:t>Hoogste bouwlaag: 21 meter</a:t>
            </a:r>
          </a:p>
          <a:p>
            <a:pPr defTabSz="457200">
              <a:spcBef>
                <a:spcPct val="20000"/>
              </a:spcBef>
            </a:pPr>
            <a:endParaRPr lang="nl-NL" sz="1600" dirty="0">
              <a:solidFill>
                <a:srgbClr val="1F497D"/>
              </a:solidFill>
              <a:latin typeface="Calibri" panose="020F0502020204030204" pitchFamily="34" charset="0"/>
            </a:endParaRPr>
          </a:p>
          <a:p>
            <a:pPr defTabSz="457200">
              <a:spcBef>
                <a:spcPct val="20000"/>
              </a:spcBef>
            </a:pPr>
            <a:r>
              <a:rPr lang="nl-NL" sz="1600" dirty="0">
                <a:solidFill>
                  <a:srgbClr val="1F497D"/>
                </a:solidFill>
                <a:latin typeface="Calibri" panose="020F0502020204030204" pitchFamily="34" charset="0"/>
              </a:rPr>
              <a:t>Gebouwfunctie: </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Woonfunctie met 24 uur zorg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Bijeenkomstfunctie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Gezondheidsfunctie </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Sportfunctie (revalidatieruimte)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Kantoorfunctie</a:t>
            </a:r>
          </a:p>
          <a:p>
            <a:pPr lvl="0" defTabSz="457200">
              <a:spcBef>
                <a:spcPct val="20000"/>
              </a:spcBef>
            </a:pPr>
            <a:endParaRPr lang="nl-NL" sz="1600" dirty="0">
              <a:solidFill>
                <a:srgbClr val="1F497D"/>
              </a:solidFill>
              <a:latin typeface="Calibri" panose="020F0502020204030204" pitchFamily="34" charset="0"/>
            </a:endParaRPr>
          </a:p>
        </p:txBody>
      </p:sp>
      <p:pic>
        <p:nvPicPr>
          <p:cNvPr id="6" name="Afbeelding 5">
            <a:extLst>
              <a:ext uri="{FF2B5EF4-FFF2-40B4-BE49-F238E27FC236}">
                <a16:creationId xmlns:a16="http://schemas.microsoft.com/office/drawing/2014/main" id="{A00D3EBE-E940-47FB-8D90-323856395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1959" y="1969519"/>
            <a:ext cx="4069125" cy="2550367"/>
          </a:xfrm>
          <a:prstGeom prst="rect">
            <a:avLst/>
          </a:prstGeom>
        </p:spPr>
      </p:pic>
    </p:spTree>
    <p:extLst>
      <p:ext uri="{BB962C8B-B14F-4D97-AF65-F5344CB8AC3E}">
        <p14:creationId xmlns:p14="http://schemas.microsoft.com/office/powerpoint/2010/main" val="15909159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rgbClr val="1F497D"/>
                </a:solidFill>
                <a:latin typeface="Calibri" panose="020F0502020204030204"/>
              </a:rPr>
              <a:t>8. Toelichting casus dag 2</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4" y="1969519"/>
            <a:ext cx="6944576" cy="3342453"/>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Bouwplantoetsing uitbreiding wooncomplex Merefelt </a:t>
            </a:r>
          </a:p>
          <a:p>
            <a:pPr marL="0" indent="0">
              <a:buNone/>
            </a:pPr>
            <a:endParaRPr lang="nl-NL" sz="1600" dirty="0">
              <a:solidFill>
                <a:schemeClr val="accent1">
                  <a:lumMod val="75000"/>
                </a:schemeClr>
              </a:solidFill>
            </a:endParaRPr>
          </a:p>
          <a:p>
            <a:r>
              <a:rPr lang="nl-NL" sz="1600" dirty="0">
                <a:solidFill>
                  <a:srgbClr val="1F497D"/>
                </a:solidFill>
                <a:cs typeface="+mn-cs"/>
              </a:rPr>
              <a:t>Uitleg Bouwbesluit online</a:t>
            </a:r>
          </a:p>
          <a:p>
            <a:endParaRPr lang="nl-NL" sz="1600" dirty="0">
              <a:solidFill>
                <a:srgbClr val="1F497D"/>
              </a:solidFill>
              <a:cs typeface="+mn-cs"/>
            </a:endParaRPr>
          </a:p>
          <a:p>
            <a:pPr marL="0" indent="0">
              <a:buNone/>
            </a:pPr>
            <a:r>
              <a:rPr lang="nl-NL" sz="1600" dirty="0">
                <a:solidFill>
                  <a:srgbClr val="1F497D"/>
                </a:solidFill>
                <a:cs typeface="+mn-cs"/>
              </a:rPr>
              <a:t>In de les ontvangen jullie:</a:t>
            </a:r>
          </a:p>
          <a:p>
            <a:pPr marL="285750" indent="-285750">
              <a:buFont typeface="Arial" panose="020B0604020202020204" pitchFamily="34" charset="0"/>
              <a:buChar char="•"/>
            </a:pPr>
            <a:r>
              <a:rPr lang="nl-NL" sz="1600" dirty="0">
                <a:solidFill>
                  <a:srgbClr val="1F497D"/>
                </a:solidFill>
                <a:cs typeface="+mn-cs"/>
              </a:rPr>
              <a:t>Tekeningen</a:t>
            </a:r>
          </a:p>
          <a:p>
            <a:pPr marL="285750" indent="-285750">
              <a:buFont typeface="Arial" panose="020B0604020202020204" pitchFamily="34" charset="0"/>
              <a:buChar char="•"/>
            </a:pPr>
            <a:r>
              <a:rPr lang="nl-NL" sz="1600" dirty="0">
                <a:solidFill>
                  <a:srgbClr val="1F497D"/>
                </a:solidFill>
                <a:cs typeface="+mn-cs"/>
              </a:rPr>
              <a:t>Werkwijze toetsen</a:t>
            </a:r>
          </a:p>
          <a:p>
            <a:pPr marL="285750" indent="-285750">
              <a:buFont typeface="Arial" panose="020B0604020202020204" pitchFamily="34" charset="0"/>
              <a:buChar char="•"/>
            </a:pPr>
            <a:r>
              <a:rPr lang="nl-NL" sz="1600" dirty="0">
                <a:solidFill>
                  <a:srgbClr val="1F497D"/>
                </a:solidFill>
                <a:cs typeface="+mn-cs"/>
              </a:rPr>
              <a:t>Vragenlijst</a:t>
            </a:r>
          </a:p>
          <a:p>
            <a:pPr>
              <a:buFontTx/>
              <a:buChar char="-"/>
            </a:pPr>
            <a:endParaRPr lang="nl-NL" sz="1600" dirty="0">
              <a:solidFill>
                <a:srgbClr val="1F497D"/>
              </a:solidFill>
              <a:cs typeface="+mn-cs"/>
            </a:endParaRPr>
          </a:p>
          <a:p>
            <a:pPr marL="0" indent="0">
              <a:buNone/>
            </a:pPr>
            <a:r>
              <a:rPr lang="nl-NL" sz="1600" dirty="0">
                <a:solidFill>
                  <a:srgbClr val="1F497D"/>
                </a:solidFill>
                <a:cs typeface="+mn-cs"/>
              </a:rPr>
              <a:t>Huiswerk</a:t>
            </a:r>
          </a:p>
          <a:p>
            <a:pPr marL="342900" indent="-342900">
              <a:buFont typeface="+mj-lt"/>
              <a:buAutoNum type="arabicPeriod"/>
            </a:pPr>
            <a:r>
              <a:rPr lang="nl-NL" sz="1600" dirty="0">
                <a:solidFill>
                  <a:srgbClr val="1F497D"/>
                </a:solidFill>
                <a:cs typeface="+mn-cs"/>
              </a:rPr>
              <a:t>Oefenen met Bouwbesluit online</a:t>
            </a:r>
          </a:p>
          <a:p>
            <a:pPr marL="342900" indent="-342900">
              <a:buFont typeface="+mj-lt"/>
              <a:buAutoNum type="arabicPeriod"/>
            </a:pPr>
            <a:r>
              <a:rPr lang="nl-NL" sz="1600" dirty="0">
                <a:solidFill>
                  <a:srgbClr val="1F497D"/>
                </a:solidFill>
                <a:cs typeface="+mn-cs"/>
              </a:rPr>
              <a:t>Voorbereiding op dag 2</a:t>
            </a:r>
          </a:p>
          <a:p>
            <a:pPr lvl="0" defTabSz="457200">
              <a:spcBef>
                <a:spcPct val="20000"/>
              </a:spcBef>
            </a:pPr>
            <a:endParaRPr lang="nl-NL" sz="1600" dirty="0">
              <a:solidFill>
                <a:srgbClr val="1F497D"/>
              </a:solidFill>
              <a:latin typeface="Calibri" panose="020F0502020204030204" pitchFamily="34" charset="0"/>
            </a:endParaRPr>
          </a:p>
        </p:txBody>
      </p:sp>
      <p:pic>
        <p:nvPicPr>
          <p:cNvPr id="6" name="Afbeelding 5">
            <a:extLst>
              <a:ext uri="{FF2B5EF4-FFF2-40B4-BE49-F238E27FC236}">
                <a16:creationId xmlns:a16="http://schemas.microsoft.com/office/drawing/2014/main" id="{A00D3EBE-E940-47FB-8D90-323856395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1959" y="1969519"/>
            <a:ext cx="4069125" cy="2550367"/>
          </a:xfrm>
          <a:prstGeom prst="rect">
            <a:avLst/>
          </a:prstGeom>
        </p:spPr>
      </p:pic>
    </p:spTree>
    <p:extLst>
      <p:ext uri="{BB962C8B-B14F-4D97-AF65-F5344CB8AC3E}">
        <p14:creationId xmlns:p14="http://schemas.microsoft.com/office/powerpoint/2010/main" val="35660252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27175" y="0"/>
            <a:ext cx="9144000" cy="127000"/>
          </a:xfrm>
          <a:prstGeom prst="rect">
            <a:avLst/>
          </a:prstGeom>
        </p:spPr>
      </p:pic>
      <p:pic>
        <p:nvPicPr>
          <p:cNvPr id="9" name="Picture 8"/>
          <p:cNvPicPr>
            <a:picLocks noChangeAspect="1"/>
          </p:cNvPicPr>
          <p:nvPr/>
        </p:nvPicPr>
        <p:blipFill>
          <a:blip r:embed="rId3"/>
          <a:stretch>
            <a:fillRect/>
          </a:stretch>
        </p:blipFill>
        <p:spPr>
          <a:xfrm flipV="1">
            <a:off x="1527175" y="6817284"/>
            <a:ext cx="9144000" cy="66116"/>
          </a:xfrm>
          <a:prstGeom prst="rect">
            <a:avLst/>
          </a:prstGeom>
        </p:spPr>
      </p:pic>
      <p:sp>
        <p:nvSpPr>
          <p:cNvPr id="10" name="TextBox 11"/>
          <p:cNvSpPr txBox="1"/>
          <p:nvPr/>
        </p:nvSpPr>
        <p:spPr>
          <a:xfrm>
            <a:off x="1857917" y="2433310"/>
            <a:ext cx="8482515" cy="920252"/>
          </a:xfrm>
          <a:prstGeom prst="rect">
            <a:avLst/>
          </a:prstGeom>
          <a:noFill/>
        </p:spPr>
        <p:txBody>
          <a:bodyPr wrap="square" rtlCol="0">
            <a:spAutoFit/>
          </a:bodyPr>
          <a:lstStyle/>
          <a:p>
            <a:pPr algn="ctr">
              <a:lnSpc>
                <a:spcPct val="150000"/>
              </a:lnSpc>
            </a:pPr>
            <a:r>
              <a:rPr lang="nl-NL" sz="4000" b="1" dirty="0">
                <a:solidFill>
                  <a:schemeClr val="tx2"/>
                </a:solidFill>
                <a:latin typeface="Calibri" panose="020F0502020204030204" pitchFamily="34" charset="0"/>
                <a:cs typeface="Delicious-Roman"/>
              </a:rPr>
              <a:t>Dank voor uw aandacht</a:t>
            </a:r>
          </a:p>
        </p:txBody>
      </p:sp>
    </p:spTree>
    <p:extLst>
      <p:ext uri="{BB962C8B-B14F-4D97-AF65-F5344CB8AC3E}">
        <p14:creationId xmlns:p14="http://schemas.microsoft.com/office/powerpoint/2010/main" val="3021171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40212" y="1441484"/>
            <a:ext cx="9163994" cy="821184"/>
          </a:xfrm>
        </p:spPr>
        <p:txBody>
          <a:bodyPr>
            <a:normAutofit fontScale="90000"/>
          </a:bodyPr>
          <a:lstStyle/>
          <a:p>
            <a:pPr algn="l"/>
            <a:r>
              <a:rPr lang="nl-NL" sz="3600" b="1" dirty="0">
                <a:solidFill>
                  <a:schemeClr val="tx2"/>
                </a:solidFill>
                <a:latin typeface="+mj-lt"/>
              </a:rPr>
              <a:t>3. Wat is brand?</a:t>
            </a:r>
            <a:br>
              <a:rPr lang="nl-NL" b="1" dirty="0">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40213" y="1949731"/>
            <a:ext cx="6838028" cy="4525963"/>
          </a:xfrm>
        </p:spPr>
        <p:txBody>
          <a:bodyPr>
            <a:normAutofit/>
          </a:bodyPr>
          <a:lstStyle/>
          <a:p>
            <a:pPr marL="0" indent="0">
              <a:buNone/>
            </a:pPr>
            <a:r>
              <a:rPr lang="nl-NL" sz="1600" b="1" dirty="0">
                <a:solidFill>
                  <a:schemeClr val="tx2"/>
                </a:solidFill>
              </a:rPr>
              <a:t>Voorbeeld positieve katalysator</a:t>
            </a:r>
          </a:p>
          <a:p>
            <a:pPr marL="0" indent="0">
              <a:buNone/>
            </a:pPr>
            <a:r>
              <a:rPr lang="nl-NL" sz="1600" dirty="0">
                <a:solidFill>
                  <a:schemeClr val="tx2"/>
                </a:solidFill>
              </a:rPr>
              <a:t>Een lont in een kaars.</a:t>
            </a:r>
          </a:p>
          <a:p>
            <a:pPr marL="0" indent="0">
              <a:buNone/>
            </a:pPr>
            <a:endParaRPr lang="nl-NL" sz="1600" dirty="0">
              <a:solidFill>
                <a:schemeClr val="tx2"/>
              </a:solidFill>
            </a:endParaRPr>
          </a:p>
          <a:p>
            <a:pPr marL="0" indent="0">
              <a:buNone/>
            </a:pPr>
            <a:endParaRPr lang="nl-NL" sz="1600" dirty="0">
              <a:solidFill>
                <a:schemeClr val="tx2"/>
              </a:solidFill>
            </a:endParaRPr>
          </a:p>
          <a:p>
            <a:pPr marL="0" indent="0">
              <a:buNone/>
            </a:pPr>
            <a:r>
              <a:rPr lang="nl-NL" sz="1600" b="1" dirty="0">
                <a:solidFill>
                  <a:schemeClr val="tx2"/>
                </a:solidFill>
              </a:rPr>
              <a:t>Voorbeeld negatieve katalysator</a:t>
            </a:r>
          </a:p>
          <a:p>
            <a:pPr marL="0" indent="0">
              <a:buNone/>
            </a:pPr>
            <a:r>
              <a:rPr lang="nl-NL" sz="1600" dirty="0">
                <a:solidFill>
                  <a:schemeClr val="tx2"/>
                </a:solidFill>
              </a:rPr>
              <a:t>Het gebruik van poeder uit een poederblusser werkt als negatieve katalysator. </a:t>
            </a:r>
          </a:p>
        </p:txBody>
      </p:sp>
      <p:pic>
        <p:nvPicPr>
          <p:cNvPr id="5" name="Afbeelding 4" descr="Afbeelding met brandblusser, object&#10;&#10;Beschrijving is gegenereerd met zeer hoge betrouwbaarheid">
            <a:extLst>
              <a:ext uri="{FF2B5EF4-FFF2-40B4-BE49-F238E27FC236}">
                <a16:creationId xmlns:a16="http://schemas.microsoft.com/office/drawing/2014/main" id="{4E70C514-3813-443A-ADDD-E1BBC1A31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126" y="3445844"/>
            <a:ext cx="1847850" cy="2466975"/>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97755" y="1750726"/>
            <a:ext cx="2084592" cy="1561433"/>
          </a:xfrm>
          <a:prstGeom prst="rect">
            <a:avLst/>
          </a:prstGeom>
        </p:spPr>
      </p:pic>
    </p:spTree>
    <p:extLst>
      <p:ext uri="{BB962C8B-B14F-4D97-AF65-F5344CB8AC3E}">
        <p14:creationId xmlns:p14="http://schemas.microsoft.com/office/powerpoint/2010/main" val="1736542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40212" y="1441484"/>
            <a:ext cx="9163994" cy="821184"/>
          </a:xfrm>
        </p:spPr>
        <p:txBody>
          <a:bodyPr>
            <a:normAutofit fontScale="90000"/>
          </a:bodyPr>
          <a:lstStyle/>
          <a:p>
            <a:pPr algn="l"/>
            <a:r>
              <a:rPr lang="nl-NL" sz="3600" b="1" dirty="0">
                <a:solidFill>
                  <a:schemeClr val="tx2"/>
                </a:solidFill>
                <a:latin typeface="+mj-lt"/>
              </a:rPr>
              <a:t>3. Wat is brand?</a:t>
            </a:r>
            <a:br>
              <a:rPr lang="nl-NL" b="1" dirty="0">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40212" y="1949731"/>
            <a:ext cx="4796919" cy="4525963"/>
          </a:xfrm>
        </p:spPr>
        <p:txBody>
          <a:bodyPr>
            <a:normAutofit/>
          </a:bodyPr>
          <a:lstStyle/>
          <a:p>
            <a:pPr marL="0" indent="0">
              <a:buNone/>
            </a:pPr>
            <a:r>
              <a:rPr lang="nl-NL" sz="1600" b="1" i="1" dirty="0">
                <a:solidFill>
                  <a:schemeClr val="tx2"/>
                </a:solidFill>
              </a:rPr>
              <a:t>Ontwikkeling van brand</a:t>
            </a:r>
          </a:p>
          <a:p>
            <a:pPr marL="0" indent="0">
              <a:buNone/>
            </a:pPr>
            <a:r>
              <a:rPr lang="nl-NL" sz="1600" dirty="0">
                <a:solidFill>
                  <a:schemeClr val="tx2"/>
                </a:solidFill>
              </a:rPr>
              <a:t>Na ontsteking kent brand drie fasen:</a:t>
            </a:r>
          </a:p>
          <a:p>
            <a:r>
              <a:rPr lang="nl-NL" sz="1600" dirty="0">
                <a:solidFill>
                  <a:schemeClr val="tx2"/>
                </a:solidFill>
              </a:rPr>
              <a:t>Groeifase</a:t>
            </a:r>
          </a:p>
          <a:p>
            <a:r>
              <a:rPr lang="nl-NL" sz="1600" dirty="0">
                <a:solidFill>
                  <a:schemeClr val="tx2"/>
                </a:solidFill>
              </a:rPr>
              <a:t>Brandfase</a:t>
            </a:r>
          </a:p>
          <a:p>
            <a:r>
              <a:rPr lang="nl-NL" sz="1600" dirty="0">
                <a:solidFill>
                  <a:schemeClr val="tx2"/>
                </a:solidFill>
              </a:rPr>
              <a:t>Dooffase</a:t>
            </a:r>
          </a:p>
          <a:p>
            <a:pPr marL="0" indent="0">
              <a:buNone/>
            </a:pPr>
            <a:endParaRPr lang="nl-NL" sz="1600" b="1" i="1" dirty="0">
              <a:solidFill>
                <a:schemeClr val="tx2"/>
              </a:solidFill>
            </a:endParaRPr>
          </a:p>
          <a:p>
            <a:pPr marL="0" indent="0">
              <a:buNone/>
            </a:pPr>
            <a:r>
              <a:rPr lang="nl-NL" sz="1600" b="1" i="1" dirty="0">
                <a:solidFill>
                  <a:schemeClr val="tx2"/>
                </a:solidFill>
              </a:rPr>
              <a:t>Groeifase</a:t>
            </a:r>
          </a:p>
          <a:p>
            <a:pPr marL="0" indent="0">
              <a:buNone/>
            </a:pPr>
            <a:r>
              <a:rPr lang="nl-NL" sz="1600" dirty="0">
                <a:solidFill>
                  <a:schemeClr val="tx2"/>
                </a:solidFill>
              </a:rPr>
              <a:t>Brand ontstaat door een warmtebron. </a:t>
            </a:r>
          </a:p>
          <a:p>
            <a:pPr marL="0" indent="0">
              <a:buNone/>
            </a:pPr>
            <a:r>
              <a:rPr lang="nl-NL" sz="1600" dirty="0">
                <a:solidFill>
                  <a:schemeClr val="tx2"/>
                </a:solidFill>
              </a:rPr>
              <a:t>De brandbare stof houdt het vuur in stand en breidt verder uit.</a:t>
            </a:r>
          </a:p>
          <a:p>
            <a:pPr marL="0" indent="0">
              <a:buNone/>
            </a:pPr>
            <a:r>
              <a:rPr lang="nl-NL" sz="1600" dirty="0">
                <a:solidFill>
                  <a:schemeClr val="tx2"/>
                </a:solidFill>
              </a:rPr>
              <a:t>Dicht bij de brand is de rook geconcentreerd. </a:t>
            </a:r>
          </a:p>
          <a:p>
            <a:pPr marL="0" indent="0">
              <a:buNone/>
            </a:pPr>
            <a:r>
              <a:rPr lang="nl-NL" sz="1600" dirty="0">
                <a:solidFill>
                  <a:schemeClr val="tx2"/>
                </a:solidFill>
              </a:rPr>
              <a:t>Bij het opstijgen vormt er zich een rookpluim.</a:t>
            </a:r>
          </a:p>
          <a:p>
            <a:pPr marL="0" indent="0">
              <a:buNone/>
            </a:pPr>
            <a:r>
              <a:rPr lang="nl-NL" sz="1600" dirty="0">
                <a:solidFill>
                  <a:schemeClr val="tx2"/>
                </a:solidFill>
              </a:rPr>
              <a:t>Warme rook stijgt op en de rookpluim wordt breder.</a:t>
            </a:r>
          </a:p>
          <a:p>
            <a:pPr marL="0" indent="0">
              <a:buNone/>
            </a:pPr>
            <a:endParaRPr lang="nl-NL" sz="1600" dirty="0">
              <a:solidFill>
                <a:schemeClr val="tx2"/>
              </a:solidFill>
            </a:endParaRPr>
          </a:p>
        </p:txBody>
      </p:sp>
      <p:pic>
        <p:nvPicPr>
          <p:cNvPr id="6" name="Picture 2">
            <a:extLst>
              <a:ext uri="{FF2B5EF4-FFF2-40B4-BE49-F238E27FC236}">
                <a16:creationId xmlns:a16="http://schemas.microsoft.com/office/drawing/2014/main" id="{6B062C6F-E94E-410C-8B9E-359174BE5C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06" t="14313" r="5715" b="6814"/>
          <a:stretch/>
        </p:blipFill>
        <p:spPr bwMode="auto">
          <a:xfrm>
            <a:off x="6650539" y="1852076"/>
            <a:ext cx="5216920" cy="3564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673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40212" y="1441484"/>
            <a:ext cx="9163994" cy="821184"/>
          </a:xfrm>
        </p:spPr>
        <p:txBody>
          <a:bodyPr>
            <a:normAutofit fontScale="90000"/>
          </a:bodyPr>
          <a:lstStyle/>
          <a:p>
            <a:pPr algn="l"/>
            <a:r>
              <a:rPr lang="nl-NL" sz="3600" b="1" dirty="0">
                <a:solidFill>
                  <a:schemeClr val="tx2"/>
                </a:solidFill>
                <a:latin typeface="+mj-lt"/>
              </a:rPr>
              <a:t>3. Wat is brand?</a:t>
            </a:r>
            <a:br>
              <a:rPr lang="nl-NL" b="1" dirty="0">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40212" y="1949731"/>
            <a:ext cx="5070188" cy="4525963"/>
          </a:xfrm>
        </p:spPr>
        <p:txBody>
          <a:bodyPr>
            <a:normAutofit/>
          </a:bodyPr>
          <a:lstStyle/>
          <a:p>
            <a:pPr marL="0" indent="0">
              <a:buNone/>
            </a:pPr>
            <a:r>
              <a:rPr lang="nl-NL" sz="1600" b="1" i="1" dirty="0">
                <a:solidFill>
                  <a:schemeClr val="tx2"/>
                </a:solidFill>
              </a:rPr>
              <a:t>Brandfase</a:t>
            </a:r>
          </a:p>
          <a:p>
            <a:pPr marL="0" indent="0">
              <a:buNone/>
            </a:pPr>
            <a:r>
              <a:rPr lang="nl-NL" sz="1600" dirty="0">
                <a:solidFill>
                  <a:schemeClr val="tx2"/>
                </a:solidFill>
              </a:rPr>
              <a:t>De rookpluim van de brand verspreidt zich over het plafond en vormt een rooklaag.</a:t>
            </a:r>
          </a:p>
          <a:p>
            <a:pPr marL="0" indent="0">
              <a:buNone/>
            </a:pPr>
            <a:r>
              <a:rPr lang="nl-NL" sz="1600" dirty="0">
                <a:solidFill>
                  <a:schemeClr val="tx2"/>
                </a:solidFill>
              </a:rPr>
              <a:t>De rooklaag wordt steeds dikker en warmer.</a:t>
            </a:r>
          </a:p>
          <a:p>
            <a:pPr marL="0" indent="0">
              <a:buNone/>
            </a:pPr>
            <a:r>
              <a:rPr lang="nl-NL" sz="1600" dirty="0">
                <a:solidFill>
                  <a:schemeClr val="tx2"/>
                </a:solidFill>
              </a:rPr>
              <a:t>Brandbare gassen gaan zich opmengen tegen het plafond. </a:t>
            </a:r>
          </a:p>
          <a:p>
            <a:pPr marL="0" indent="0">
              <a:buNone/>
            </a:pPr>
            <a:r>
              <a:rPr lang="nl-NL" sz="1600" dirty="0">
                <a:solidFill>
                  <a:schemeClr val="tx2"/>
                </a:solidFill>
              </a:rPr>
              <a:t>De warmtebron en brandbare gassen zullen de ruimte vullen en de temperatuur neemt toe.</a:t>
            </a:r>
          </a:p>
          <a:p>
            <a:pPr marL="0" indent="0">
              <a:buNone/>
            </a:pPr>
            <a:r>
              <a:rPr lang="nl-NL" sz="1600" dirty="0">
                <a:solidFill>
                  <a:schemeClr val="tx2"/>
                </a:solidFill>
              </a:rPr>
              <a:t>Door de hoge temperatuur zullen overige aanwezige brandbare stoffen tot ontbranding komen.</a:t>
            </a:r>
          </a:p>
          <a:p>
            <a:pPr marL="0" indent="0">
              <a:buNone/>
            </a:pPr>
            <a:endParaRPr lang="nl-NL" sz="1600" dirty="0">
              <a:solidFill>
                <a:schemeClr val="tx2"/>
              </a:solidFill>
            </a:endParaRPr>
          </a:p>
          <a:p>
            <a:pPr marL="0" indent="0">
              <a:buNone/>
            </a:pPr>
            <a:r>
              <a:rPr lang="nl-NL" sz="1600" b="1" i="1" dirty="0">
                <a:solidFill>
                  <a:schemeClr val="tx2"/>
                </a:solidFill>
              </a:rPr>
              <a:t>Dooffase</a:t>
            </a:r>
          </a:p>
          <a:p>
            <a:pPr marL="0" indent="0">
              <a:buNone/>
            </a:pPr>
            <a:r>
              <a:rPr lang="nl-NL" sz="1600" dirty="0">
                <a:solidFill>
                  <a:schemeClr val="tx2"/>
                </a:solidFill>
              </a:rPr>
              <a:t>Na verloop van tijd neemt de intensiteit van brand af.</a:t>
            </a:r>
          </a:p>
          <a:p>
            <a:pPr marL="0" indent="0">
              <a:buNone/>
            </a:pPr>
            <a:r>
              <a:rPr lang="nl-NL" sz="1600" dirty="0">
                <a:solidFill>
                  <a:schemeClr val="tx2"/>
                </a:solidFill>
              </a:rPr>
              <a:t>Alle aanwezige brandbare materiaal zijn opgebrand.</a:t>
            </a:r>
          </a:p>
        </p:txBody>
      </p:sp>
      <p:pic>
        <p:nvPicPr>
          <p:cNvPr id="4" name="Picture 2">
            <a:extLst>
              <a:ext uri="{FF2B5EF4-FFF2-40B4-BE49-F238E27FC236}">
                <a16:creationId xmlns:a16="http://schemas.microsoft.com/office/drawing/2014/main" id="{6B062C6F-E94E-410C-8B9E-359174BE5C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06" t="14313" r="5715" b="6814"/>
          <a:stretch/>
        </p:blipFill>
        <p:spPr bwMode="auto">
          <a:xfrm>
            <a:off x="6955268" y="1852075"/>
            <a:ext cx="5070188" cy="3464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071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3. Wat is brand?</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67221"/>
            <a:ext cx="6308843" cy="2111347"/>
          </a:xfrm>
          <a:prstGeom prst="rect">
            <a:avLst/>
          </a:prstGeom>
        </p:spPr>
        <p:txBody>
          <a:bodyPr wrap="square">
            <a:spAutoFit/>
          </a:bodyPr>
          <a:lstStyle/>
          <a:p>
            <a:pPr lvl="0" defTabSz="457200">
              <a:spcBef>
                <a:spcPct val="20000"/>
              </a:spcBef>
            </a:pPr>
            <a:r>
              <a:rPr lang="nl-NL" sz="1600" dirty="0">
                <a:solidFill>
                  <a:srgbClr val="1F497D"/>
                </a:solidFill>
                <a:latin typeface="Calibri" panose="020F0502020204030204" pitchFamily="34" charset="0"/>
              </a:rPr>
              <a:t>Video: Brandproef </a:t>
            </a:r>
            <a:r>
              <a:rPr lang="nl-NL" sz="1600" dirty="0" err="1">
                <a:solidFill>
                  <a:srgbClr val="1F497D"/>
                </a:solidFill>
                <a:latin typeface="Calibri" panose="020F0502020204030204" pitchFamily="34" charset="0"/>
              </a:rPr>
              <a:t>Flashover</a:t>
            </a: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spTree>
    <p:extLst>
      <p:ext uri="{BB962C8B-B14F-4D97-AF65-F5344CB8AC3E}">
        <p14:creationId xmlns:p14="http://schemas.microsoft.com/office/powerpoint/2010/main" val="523162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40212" y="1441484"/>
            <a:ext cx="9163994" cy="821184"/>
          </a:xfrm>
        </p:spPr>
        <p:txBody>
          <a:bodyPr>
            <a:normAutofit fontScale="90000"/>
          </a:bodyPr>
          <a:lstStyle/>
          <a:p>
            <a:pPr algn="l"/>
            <a:r>
              <a:rPr lang="nl-NL" sz="3600" b="1">
                <a:solidFill>
                  <a:schemeClr val="tx2"/>
                </a:solidFill>
                <a:latin typeface="+mj-lt"/>
              </a:rPr>
              <a:t>3. Wat is brand?</a:t>
            </a:r>
            <a:br>
              <a:rPr lang="nl-NL" b="1">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29454" y="1949731"/>
            <a:ext cx="9538198" cy="4601676"/>
          </a:xfrm>
        </p:spPr>
        <p:txBody>
          <a:bodyPr>
            <a:normAutofit/>
          </a:bodyPr>
          <a:lstStyle/>
          <a:p>
            <a:pPr marL="0" indent="0">
              <a:buNone/>
            </a:pPr>
            <a:r>
              <a:rPr lang="nl-NL" sz="1600" b="1" i="1" dirty="0">
                <a:solidFill>
                  <a:schemeClr val="tx2"/>
                </a:solidFill>
              </a:rPr>
              <a:t>Normatief brandverloop</a:t>
            </a:r>
          </a:p>
          <a:p>
            <a:pPr marL="0" indent="0">
              <a:buNone/>
            </a:pPr>
            <a:r>
              <a:rPr lang="nl-NL" sz="1600" dirty="0">
                <a:solidFill>
                  <a:schemeClr val="tx2"/>
                </a:solidFill>
              </a:rPr>
              <a:t>Normatief brandverloop hulpmiddel voor een passend brandveiligheidsconcept.</a:t>
            </a:r>
          </a:p>
          <a:p>
            <a:pPr marL="0" indent="0">
              <a:buNone/>
            </a:pPr>
            <a:endParaRPr lang="nl-NL" sz="1600" dirty="0">
              <a:solidFill>
                <a:schemeClr val="tx2"/>
              </a:solidFill>
            </a:endParaRPr>
          </a:p>
          <a:p>
            <a:pPr marL="0" indent="0">
              <a:buNone/>
            </a:pPr>
            <a:r>
              <a:rPr lang="nl-NL" sz="1600" dirty="0">
                <a:solidFill>
                  <a:schemeClr val="tx2"/>
                </a:solidFill>
              </a:rPr>
              <a:t>Het normatief brandverloop is een tijdschema met een onderverdeling in tijdstippen. </a:t>
            </a:r>
          </a:p>
          <a:p>
            <a:pPr marL="0" indent="0">
              <a:buNone/>
            </a:pPr>
            <a:r>
              <a:rPr lang="nl-NL" sz="1600" dirty="0">
                <a:solidFill>
                  <a:schemeClr val="tx2"/>
                </a:solidFill>
              </a:rPr>
              <a:t>Het begint bij het ontstaan van brand tot het moment dat de brand onder controle is.</a:t>
            </a:r>
          </a:p>
          <a:p>
            <a:pPr marL="0" indent="0">
              <a:buNone/>
            </a:pPr>
            <a:endParaRPr lang="nl-NL" sz="1600" dirty="0">
              <a:solidFill>
                <a:schemeClr val="tx2"/>
              </a:solidFill>
            </a:endParaRPr>
          </a:p>
          <a:p>
            <a:pPr marL="0" indent="0">
              <a:buNone/>
            </a:pPr>
            <a:r>
              <a:rPr lang="nl-NL" sz="1600" dirty="0">
                <a:solidFill>
                  <a:schemeClr val="tx2"/>
                </a:solidFill>
              </a:rPr>
              <a:t>Kennis van het verloop van brand is bepalend voor de brandbeveiliging.</a:t>
            </a:r>
          </a:p>
          <a:p>
            <a:pPr marL="0" indent="0">
              <a:buNone/>
            </a:pPr>
            <a:r>
              <a:rPr lang="nl-NL" sz="1600" dirty="0">
                <a:solidFill>
                  <a:schemeClr val="tx2"/>
                </a:solidFill>
              </a:rPr>
              <a:t>De ontwikkeling van brand loopt niet evenredig met de tijd.</a:t>
            </a:r>
          </a:p>
          <a:p>
            <a:pPr marL="0" indent="0">
              <a:buNone/>
            </a:pPr>
            <a:r>
              <a:rPr lang="nl-NL" sz="1600" dirty="0">
                <a:solidFill>
                  <a:schemeClr val="tx2"/>
                </a:solidFill>
              </a:rPr>
              <a:t>De temperatuur loopt in het begin langzaam op.</a:t>
            </a:r>
          </a:p>
          <a:p>
            <a:pPr marL="0" indent="0">
              <a:buNone/>
            </a:pPr>
            <a:r>
              <a:rPr lang="nl-NL" sz="1600" dirty="0">
                <a:solidFill>
                  <a:schemeClr val="tx2"/>
                </a:solidFill>
              </a:rPr>
              <a:t>Bij flash-over stijgt de temperatuur aanzienlijk sneller.</a:t>
            </a:r>
          </a:p>
          <a:p>
            <a:pPr marL="0" indent="0">
              <a:buNone/>
            </a:pPr>
            <a:endParaRPr lang="nl-NL" sz="1600" dirty="0">
              <a:solidFill>
                <a:schemeClr val="tx2"/>
              </a:solidFill>
            </a:endParaRPr>
          </a:p>
          <a:p>
            <a:pPr marL="0" indent="0">
              <a:buNone/>
            </a:pPr>
            <a:r>
              <a:rPr lang="nl-NL" sz="1600" dirty="0">
                <a:solidFill>
                  <a:schemeClr val="tx2"/>
                </a:solidFill>
              </a:rPr>
              <a:t>Tijdrace tussen:</a:t>
            </a:r>
          </a:p>
          <a:p>
            <a:r>
              <a:rPr lang="nl-NL" sz="1600" dirty="0">
                <a:solidFill>
                  <a:schemeClr val="tx2"/>
                </a:solidFill>
              </a:rPr>
              <a:t>Brandverloop </a:t>
            </a:r>
          </a:p>
          <a:p>
            <a:r>
              <a:rPr lang="nl-NL" sz="1600" dirty="0">
                <a:solidFill>
                  <a:schemeClr val="tx2"/>
                </a:solidFill>
              </a:rPr>
              <a:t>Menselijke factor </a:t>
            </a:r>
          </a:p>
          <a:p>
            <a:r>
              <a:rPr lang="nl-NL" sz="1600" dirty="0">
                <a:solidFill>
                  <a:schemeClr val="tx2"/>
                </a:solidFill>
              </a:rPr>
              <a:t>Installatietechnische factor</a:t>
            </a:r>
          </a:p>
        </p:txBody>
      </p:sp>
    </p:spTree>
    <p:extLst>
      <p:ext uri="{BB962C8B-B14F-4D97-AF65-F5344CB8AC3E}">
        <p14:creationId xmlns:p14="http://schemas.microsoft.com/office/powerpoint/2010/main" val="1412583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40212" y="1441484"/>
            <a:ext cx="9163994" cy="821184"/>
          </a:xfrm>
        </p:spPr>
        <p:txBody>
          <a:bodyPr>
            <a:normAutofit fontScale="90000"/>
          </a:bodyPr>
          <a:lstStyle/>
          <a:p>
            <a:pPr algn="l"/>
            <a:r>
              <a:rPr lang="nl-NL" sz="3600" b="1" dirty="0">
                <a:solidFill>
                  <a:schemeClr val="tx2"/>
                </a:solidFill>
                <a:latin typeface="+mj-lt"/>
              </a:rPr>
              <a:t>3. Wat is brand?</a:t>
            </a:r>
            <a:br>
              <a:rPr lang="nl-NL" b="1" dirty="0">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40211" y="1949731"/>
            <a:ext cx="4847863" cy="4525963"/>
          </a:xfrm>
        </p:spPr>
        <p:txBody>
          <a:bodyPr>
            <a:noAutofit/>
          </a:bodyPr>
          <a:lstStyle/>
          <a:p>
            <a:pPr marL="0" indent="0">
              <a:buNone/>
            </a:pPr>
            <a:r>
              <a:rPr lang="nl-NL" sz="1600" b="1" i="1" dirty="0">
                <a:solidFill>
                  <a:schemeClr val="tx2"/>
                </a:solidFill>
              </a:rPr>
              <a:t>Normatief brandverloop kantoorfunctie</a:t>
            </a:r>
            <a:endParaRPr lang="nl-NL" sz="1600" dirty="0">
              <a:solidFill>
                <a:schemeClr val="tx2"/>
              </a:solidFill>
            </a:endParaRPr>
          </a:p>
        </p:txBody>
      </p:sp>
      <p:pic>
        <p:nvPicPr>
          <p:cNvPr id="6" name="Afbeelding 5">
            <a:extLst>
              <a:ext uri="{FF2B5EF4-FFF2-40B4-BE49-F238E27FC236}">
                <a16:creationId xmlns:a16="http://schemas.microsoft.com/office/drawing/2014/main" id="{3A232D3C-90B3-4FD7-BEC5-E9896F405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315" y="2305501"/>
            <a:ext cx="3851195" cy="4304536"/>
          </a:xfrm>
          <a:prstGeom prst="rect">
            <a:avLst/>
          </a:prstGeom>
        </p:spPr>
      </p:pic>
      <p:sp>
        <p:nvSpPr>
          <p:cNvPr id="4" name="Tekstvak 3">
            <a:extLst>
              <a:ext uri="{FF2B5EF4-FFF2-40B4-BE49-F238E27FC236}">
                <a16:creationId xmlns:a16="http://schemas.microsoft.com/office/drawing/2014/main" id="{E214BC0C-D491-0BB1-AEAB-D48EF468F0FE}"/>
              </a:ext>
            </a:extLst>
          </p:cNvPr>
          <p:cNvSpPr txBox="1"/>
          <p:nvPr/>
        </p:nvSpPr>
        <p:spPr>
          <a:xfrm>
            <a:off x="2134915" y="2305501"/>
            <a:ext cx="1187405" cy="384721"/>
          </a:xfrm>
          <a:prstGeom prst="rect">
            <a:avLst/>
          </a:prstGeom>
          <a:noFill/>
        </p:spPr>
        <p:txBody>
          <a:bodyPr wrap="square" rtlCol="0">
            <a:spAutoFit/>
          </a:bodyPr>
          <a:lstStyle/>
          <a:p>
            <a:r>
              <a:rPr lang="nl-NL" i="1" dirty="0"/>
              <a:t>vluchten</a:t>
            </a:r>
          </a:p>
        </p:txBody>
      </p:sp>
      <p:sp>
        <p:nvSpPr>
          <p:cNvPr id="5" name="Tekstvak 4">
            <a:extLst>
              <a:ext uri="{FF2B5EF4-FFF2-40B4-BE49-F238E27FC236}">
                <a16:creationId xmlns:a16="http://schemas.microsoft.com/office/drawing/2014/main" id="{0A8CBC71-E50A-71BF-A653-705C53EC037D}"/>
              </a:ext>
            </a:extLst>
          </p:cNvPr>
          <p:cNvSpPr txBox="1"/>
          <p:nvPr/>
        </p:nvSpPr>
        <p:spPr>
          <a:xfrm>
            <a:off x="4364142" y="2305501"/>
            <a:ext cx="936475" cy="384721"/>
          </a:xfrm>
          <a:prstGeom prst="rect">
            <a:avLst/>
          </a:prstGeom>
          <a:noFill/>
        </p:spPr>
        <p:txBody>
          <a:bodyPr wrap="none" rtlCol="0">
            <a:spAutoFit/>
          </a:bodyPr>
          <a:lstStyle/>
          <a:p>
            <a:r>
              <a:rPr lang="nl-NL" i="1" dirty="0"/>
              <a:t>blussen</a:t>
            </a:r>
          </a:p>
        </p:txBody>
      </p:sp>
    </p:spTree>
    <p:extLst>
      <p:ext uri="{BB962C8B-B14F-4D97-AF65-F5344CB8AC3E}">
        <p14:creationId xmlns:p14="http://schemas.microsoft.com/office/powerpoint/2010/main" val="4104294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40212" y="1441484"/>
            <a:ext cx="9163994" cy="821184"/>
          </a:xfrm>
        </p:spPr>
        <p:txBody>
          <a:bodyPr>
            <a:normAutofit fontScale="90000"/>
          </a:bodyPr>
          <a:lstStyle/>
          <a:p>
            <a:pPr algn="l"/>
            <a:r>
              <a:rPr lang="nl-NL" sz="3600" b="1" dirty="0">
                <a:solidFill>
                  <a:schemeClr val="tx2"/>
                </a:solidFill>
                <a:latin typeface="+mj-lt"/>
              </a:rPr>
              <a:t>3. Wat is brand?</a:t>
            </a:r>
            <a:br>
              <a:rPr lang="nl-NL" b="1" dirty="0">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40211" y="1949731"/>
            <a:ext cx="5129337" cy="4525963"/>
          </a:xfrm>
        </p:spPr>
        <p:txBody>
          <a:bodyPr>
            <a:noAutofit/>
          </a:bodyPr>
          <a:lstStyle/>
          <a:p>
            <a:pPr marL="0" indent="0">
              <a:buNone/>
            </a:pPr>
            <a:r>
              <a:rPr lang="nl-NL" sz="1600" b="1" i="1" dirty="0">
                <a:solidFill>
                  <a:schemeClr val="tx2"/>
                </a:solidFill>
              </a:rPr>
              <a:t>Normatief brandverloop gezondheidsfunctie</a:t>
            </a:r>
          </a:p>
          <a:p>
            <a:pPr marL="0" indent="0">
              <a:buNone/>
            </a:pPr>
            <a:endParaRPr lang="nl-NL" sz="1600" dirty="0">
              <a:solidFill>
                <a:schemeClr val="tx2"/>
              </a:solidFill>
            </a:endParaRPr>
          </a:p>
        </p:txBody>
      </p:sp>
      <p:pic>
        <p:nvPicPr>
          <p:cNvPr id="7" name="Afbeelding 6">
            <a:extLst>
              <a:ext uri="{FF2B5EF4-FFF2-40B4-BE49-F238E27FC236}">
                <a16:creationId xmlns:a16="http://schemas.microsoft.com/office/drawing/2014/main" id="{AC274AE9-08B2-4995-9FAB-AEE0DF1DA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059" y="2249898"/>
            <a:ext cx="3669353" cy="4394434"/>
          </a:xfrm>
          <a:prstGeom prst="rect">
            <a:avLst/>
          </a:prstGeom>
        </p:spPr>
      </p:pic>
      <p:sp>
        <p:nvSpPr>
          <p:cNvPr id="4" name="Tekstvak 3">
            <a:extLst>
              <a:ext uri="{FF2B5EF4-FFF2-40B4-BE49-F238E27FC236}">
                <a16:creationId xmlns:a16="http://schemas.microsoft.com/office/drawing/2014/main" id="{CF81EFC1-5B80-4356-79AE-A0D35BD73784}"/>
              </a:ext>
            </a:extLst>
          </p:cNvPr>
          <p:cNvSpPr txBox="1"/>
          <p:nvPr/>
        </p:nvSpPr>
        <p:spPr>
          <a:xfrm>
            <a:off x="2134915" y="2305501"/>
            <a:ext cx="1187405" cy="384721"/>
          </a:xfrm>
          <a:prstGeom prst="rect">
            <a:avLst/>
          </a:prstGeom>
          <a:noFill/>
        </p:spPr>
        <p:txBody>
          <a:bodyPr wrap="square" rtlCol="0">
            <a:spAutoFit/>
          </a:bodyPr>
          <a:lstStyle/>
          <a:p>
            <a:r>
              <a:rPr lang="nl-NL" i="1" dirty="0"/>
              <a:t>vluchten</a:t>
            </a:r>
          </a:p>
        </p:txBody>
      </p:sp>
      <p:sp>
        <p:nvSpPr>
          <p:cNvPr id="5" name="Tekstvak 4">
            <a:extLst>
              <a:ext uri="{FF2B5EF4-FFF2-40B4-BE49-F238E27FC236}">
                <a16:creationId xmlns:a16="http://schemas.microsoft.com/office/drawing/2014/main" id="{67AB5B60-4851-1565-12C9-F242E752AA60}"/>
              </a:ext>
            </a:extLst>
          </p:cNvPr>
          <p:cNvSpPr txBox="1"/>
          <p:nvPr/>
        </p:nvSpPr>
        <p:spPr>
          <a:xfrm>
            <a:off x="4364142" y="2305501"/>
            <a:ext cx="936475" cy="384721"/>
          </a:xfrm>
          <a:prstGeom prst="rect">
            <a:avLst/>
          </a:prstGeom>
          <a:noFill/>
        </p:spPr>
        <p:txBody>
          <a:bodyPr wrap="none" rtlCol="0">
            <a:spAutoFit/>
          </a:bodyPr>
          <a:lstStyle/>
          <a:p>
            <a:r>
              <a:rPr lang="nl-NL" i="1" dirty="0"/>
              <a:t>blussen</a:t>
            </a:r>
          </a:p>
        </p:txBody>
      </p:sp>
    </p:spTree>
    <p:extLst>
      <p:ext uri="{BB962C8B-B14F-4D97-AF65-F5344CB8AC3E}">
        <p14:creationId xmlns:p14="http://schemas.microsoft.com/office/powerpoint/2010/main" val="2431725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40212" y="1441484"/>
            <a:ext cx="9163994" cy="821184"/>
          </a:xfrm>
        </p:spPr>
        <p:txBody>
          <a:bodyPr>
            <a:normAutofit fontScale="90000"/>
          </a:bodyPr>
          <a:lstStyle/>
          <a:p>
            <a:pPr algn="l"/>
            <a:r>
              <a:rPr lang="nl-NL" sz="3600" b="1" dirty="0">
                <a:solidFill>
                  <a:schemeClr val="tx2"/>
                </a:solidFill>
                <a:latin typeface="+mj-lt"/>
              </a:rPr>
              <a:t>3. Wat is brand?</a:t>
            </a:r>
            <a:br>
              <a:rPr lang="nl-NL" b="1" dirty="0">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40211" y="1949731"/>
            <a:ext cx="8317927" cy="4525963"/>
          </a:xfrm>
        </p:spPr>
        <p:txBody>
          <a:bodyPr>
            <a:noAutofit/>
          </a:bodyPr>
          <a:lstStyle/>
          <a:p>
            <a:pPr marL="0" indent="0">
              <a:buNone/>
            </a:pPr>
            <a:r>
              <a:rPr lang="nl-NL" sz="1600" b="1" i="1" dirty="0">
                <a:solidFill>
                  <a:schemeClr val="tx2"/>
                </a:solidFill>
              </a:rPr>
              <a:t>Normatief brandverloop </a:t>
            </a:r>
          </a:p>
          <a:p>
            <a:pPr marL="0" indent="0">
              <a:buNone/>
            </a:pPr>
            <a:r>
              <a:rPr lang="nl-NL" sz="1600" dirty="0">
                <a:solidFill>
                  <a:schemeClr val="tx2"/>
                </a:solidFill>
              </a:rPr>
              <a:t>In het normatief brandverloop, worden er van verschillende partijen acties verwacht om het gewenste brandveiligheidsniveau te behalen:</a:t>
            </a:r>
          </a:p>
          <a:p>
            <a:r>
              <a:rPr lang="nl-NL" sz="1600" dirty="0">
                <a:solidFill>
                  <a:schemeClr val="tx2"/>
                </a:solidFill>
              </a:rPr>
              <a:t>Het gebouw </a:t>
            </a:r>
          </a:p>
          <a:p>
            <a:r>
              <a:rPr lang="nl-NL" sz="1600" dirty="0">
                <a:solidFill>
                  <a:schemeClr val="tx2"/>
                </a:solidFill>
              </a:rPr>
              <a:t>De interne organisatie </a:t>
            </a:r>
          </a:p>
          <a:p>
            <a:r>
              <a:rPr lang="nl-NL" sz="1600" dirty="0">
                <a:solidFill>
                  <a:schemeClr val="tx2"/>
                </a:solidFill>
              </a:rPr>
              <a:t>De brandweer</a:t>
            </a:r>
          </a:p>
          <a:p>
            <a:endParaRPr lang="nl-NL" sz="1600" dirty="0">
              <a:solidFill>
                <a:schemeClr val="tx2"/>
              </a:solidFill>
            </a:endParaRPr>
          </a:p>
          <a:p>
            <a:pPr marL="0" indent="0">
              <a:buNone/>
            </a:pPr>
            <a:r>
              <a:rPr lang="nl-NL" sz="1600" dirty="0">
                <a:solidFill>
                  <a:schemeClr val="tx2"/>
                </a:solidFill>
              </a:rPr>
              <a:t>De prestaties van het gebouw, de interne organisatie en de brandweer bepalen gezamenlijk het brandveiligheidsniveau.</a:t>
            </a:r>
          </a:p>
          <a:p>
            <a:pPr marL="0" indent="0">
              <a:buNone/>
            </a:pPr>
            <a:endParaRPr lang="nl-NL" sz="1600" dirty="0">
              <a:solidFill>
                <a:schemeClr val="tx2"/>
              </a:solidFill>
            </a:endParaRPr>
          </a:p>
        </p:txBody>
      </p:sp>
    </p:spTree>
    <p:extLst>
      <p:ext uri="{BB962C8B-B14F-4D97-AF65-F5344CB8AC3E}">
        <p14:creationId xmlns:p14="http://schemas.microsoft.com/office/powerpoint/2010/main" val="3132424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40212" y="1441484"/>
            <a:ext cx="9163994" cy="821184"/>
          </a:xfrm>
        </p:spPr>
        <p:txBody>
          <a:bodyPr>
            <a:normAutofit fontScale="90000"/>
          </a:bodyPr>
          <a:lstStyle/>
          <a:p>
            <a:pPr algn="l"/>
            <a:r>
              <a:rPr lang="nl-NL" sz="3600" b="1" dirty="0">
                <a:solidFill>
                  <a:schemeClr val="tx2"/>
                </a:solidFill>
                <a:latin typeface="+mj-lt"/>
              </a:rPr>
              <a:t>3. Wat is brand?</a:t>
            </a:r>
            <a:br>
              <a:rPr lang="nl-NL" b="1" dirty="0">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40212" y="1949731"/>
            <a:ext cx="9439922" cy="4525963"/>
          </a:xfrm>
        </p:spPr>
        <p:txBody>
          <a:bodyPr>
            <a:normAutofit/>
          </a:bodyPr>
          <a:lstStyle/>
          <a:p>
            <a:pPr marL="0" indent="0">
              <a:buNone/>
            </a:pPr>
            <a:r>
              <a:rPr lang="nl-NL" sz="1600" b="1" i="1" dirty="0">
                <a:solidFill>
                  <a:schemeClr val="tx2"/>
                </a:solidFill>
              </a:rPr>
              <a:t>Brandpreventie in veiligheidsketen</a:t>
            </a:r>
          </a:p>
          <a:p>
            <a:pPr marL="0" indent="0">
              <a:buNone/>
            </a:pPr>
            <a:r>
              <a:rPr lang="nl-NL" sz="1600" dirty="0">
                <a:solidFill>
                  <a:schemeClr val="tx2"/>
                </a:solidFill>
              </a:rPr>
              <a:t>Het proces brandveiligheid en de brandweerzorg is onderverdeeld in 5 veiligheidsketens:</a:t>
            </a:r>
          </a:p>
          <a:p>
            <a:endParaRPr lang="nl-NL" sz="1600" dirty="0">
              <a:solidFill>
                <a:schemeClr val="tx2"/>
              </a:solidFill>
            </a:endParaRPr>
          </a:p>
          <a:p>
            <a:pPr marL="0" indent="0">
              <a:buNone/>
            </a:pPr>
            <a:endParaRPr lang="nl-NL" sz="1600" dirty="0">
              <a:solidFill>
                <a:schemeClr val="tx2"/>
              </a:solidFill>
            </a:endParaRPr>
          </a:p>
        </p:txBody>
      </p:sp>
      <p:sp>
        <p:nvSpPr>
          <p:cNvPr id="10" name="Tijdelijke aanduiding voor inhoud 2">
            <a:extLst>
              <a:ext uri="{FF2B5EF4-FFF2-40B4-BE49-F238E27FC236}">
                <a16:creationId xmlns:a16="http://schemas.microsoft.com/office/drawing/2014/main" id="{790F6182-6E2D-40DF-A2A1-91A9CFF021AA}"/>
              </a:ext>
            </a:extLst>
          </p:cNvPr>
          <p:cNvSpPr>
            <a:spLocks noGrp="1"/>
          </p:cNvSpPr>
          <p:nvPr/>
        </p:nvSpPr>
        <p:spPr bwMode="auto">
          <a:xfrm>
            <a:off x="2046287" y="2922224"/>
            <a:ext cx="8105775" cy="430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6700" indent="-266700" algn="l" rtl="0" eaLnBrk="0" fontAlgn="base" hangingPunct="0">
              <a:spcBef>
                <a:spcPct val="20000"/>
              </a:spcBef>
              <a:spcAft>
                <a:spcPct val="0"/>
              </a:spcAft>
              <a:buSzPct val="80000"/>
              <a:buFont typeface="Wingdings" pitchFamily="2" charset="2"/>
              <a:buChar char="n"/>
              <a:defRPr sz="2400">
                <a:solidFill>
                  <a:srgbClr val="003E7E"/>
                </a:solidFill>
                <a:latin typeface="+mn-lt"/>
                <a:ea typeface="+mn-ea"/>
                <a:cs typeface="+mn-cs"/>
              </a:defRPr>
            </a:lvl1pPr>
            <a:lvl2pPr marL="820738" indent="-374650" algn="l" rtl="0" eaLnBrk="0" fontAlgn="base" hangingPunct="0">
              <a:spcBef>
                <a:spcPct val="20000"/>
              </a:spcBef>
              <a:spcAft>
                <a:spcPct val="0"/>
              </a:spcAft>
              <a:buChar char="–"/>
              <a:defRPr sz="2000">
                <a:solidFill>
                  <a:srgbClr val="003E7E"/>
                </a:solidFill>
                <a:latin typeface="+mn-lt"/>
              </a:defRPr>
            </a:lvl2pPr>
            <a:lvl3pPr marL="1228725" indent="-228600" algn="l" rtl="0" eaLnBrk="0" fontAlgn="base" hangingPunct="0">
              <a:spcBef>
                <a:spcPct val="20000"/>
              </a:spcBef>
              <a:spcAft>
                <a:spcPct val="0"/>
              </a:spcAft>
              <a:buChar char="•"/>
              <a:defRPr sz="1600">
                <a:solidFill>
                  <a:srgbClr val="003E7E"/>
                </a:solidFill>
                <a:latin typeface="+mn-lt"/>
              </a:defRPr>
            </a:lvl3pPr>
            <a:lvl4pPr marL="1636713" indent="-228600" algn="l" rtl="0" eaLnBrk="0" fontAlgn="base" hangingPunct="0">
              <a:spcBef>
                <a:spcPct val="20000"/>
              </a:spcBef>
              <a:spcAft>
                <a:spcPct val="0"/>
              </a:spcAft>
              <a:buChar char="–"/>
              <a:defRPr sz="1400">
                <a:solidFill>
                  <a:srgbClr val="003E7E"/>
                </a:solidFill>
                <a:latin typeface="+mn-lt"/>
              </a:defRPr>
            </a:lvl4pPr>
            <a:lvl5pPr marL="2057400" indent="-228600" algn="l" rtl="0" eaLnBrk="0" fontAlgn="base" hangingPunct="0">
              <a:spcBef>
                <a:spcPct val="20000"/>
              </a:spcBef>
              <a:spcAft>
                <a:spcPct val="0"/>
              </a:spcAft>
              <a:buChar char="»"/>
              <a:defRPr sz="1400">
                <a:solidFill>
                  <a:srgbClr val="003E7E"/>
                </a:solidFill>
                <a:latin typeface="+mn-lt"/>
              </a:defRPr>
            </a:lvl5pPr>
            <a:lvl6pPr marL="2514600" indent="-228600" algn="l" rtl="0" fontAlgn="base">
              <a:spcBef>
                <a:spcPct val="20000"/>
              </a:spcBef>
              <a:spcAft>
                <a:spcPct val="0"/>
              </a:spcAft>
              <a:buChar char="»"/>
              <a:defRPr sz="1400">
                <a:solidFill>
                  <a:srgbClr val="003E7E"/>
                </a:solidFill>
                <a:latin typeface="+mn-lt"/>
              </a:defRPr>
            </a:lvl6pPr>
            <a:lvl7pPr marL="2971800" indent="-228600" algn="l" rtl="0" fontAlgn="base">
              <a:spcBef>
                <a:spcPct val="20000"/>
              </a:spcBef>
              <a:spcAft>
                <a:spcPct val="0"/>
              </a:spcAft>
              <a:buChar char="»"/>
              <a:defRPr sz="1400">
                <a:solidFill>
                  <a:srgbClr val="003E7E"/>
                </a:solidFill>
                <a:latin typeface="+mn-lt"/>
              </a:defRPr>
            </a:lvl7pPr>
            <a:lvl8pPr marL="3429000" indent="-228600" algn="l" rtl="0" fontAlgn="base">
              <a:spcBef>
                <a:spcPct val="20000"/>
              </a:spcBef>
              <a:spcAft>
                <a:spcPct val="0"/>
              </a:spcAft>
              <a:buChar char="»"/>
              <a:defRPr sz="1400">
                <a:solidFill>
                  <a:srgbClr val="003E7E"/>
                </a:solidFill>
                <a:latin typeface="+mn-lt"/>
              </a:defRPr>
            </a:lvl8pPr>
            <a:lvl9pPr marL="3886200" indent="-228600" algn="l" rtl="0" fontAlgn="base">
              <a:spcBef>
                <a:spcPct val="20000"/>
              </a:spcBef>
              <a:spcAft>
                <a:spcPct val="0"/>
              </a:spcAft>
              <a:buChar char="»"/>
              <a:defRPr sz="1400">
                <a:solidFill>
                  <a:srgbClr val="003E7E"/>
                </a:solidFill>
                <a:latin typeface="+mn-lt"/>
              </a:defRPr>
            </a:lvl9pPr>
          </a:lstStyle>
          <a:p>
            <a:pPr marL="0" lvl="0" indent="0">
              <a:buNone/>
            </a:pPr>
            <a:endParaRPr lang="nl-NL" sz="2000" dirty="0"/>
          </a:p>
          <a:p>
            <a:pPr marL="0" lvl="0" indent="0">
              <a:buNone/>
            </a:pPr>
            <a:r>
              <a:rPr lang="nl-NL" sz="1800" dirty="0"/>
              <a:t> </a:t>
            </a:r>
          </a:p>
          <a:p>
            <a:pPr marL="0" lvl="0" indent="0">
              <a:buNone/>
            </a:pPr>
            <a:r>
              <a:rPr lang="nl-NL" sz="1800" dirty="0"/>
              <a:t> Pro-actie               </a:t>
            </a:r>
            <a:r>
              <a:rPr lang="en-US" sz="1800" dirty="0"/>
              <a:t>Preventie               Preparatie             Repressie                Nazorg</a:t>
            </a:r>
          </a:p>
          <a:p>
            <a:pPr marL="0" indent="0">
              <a:buNone/>
            </a:pPr>
            <a:endParaRPr lang="en-US" sz="2000" dirty="0"/>
          </a:p>
          <a:p>
            <a:pPr marL="0" lvl="0" indent="0">
              <a:buNone/>
            </a:pPr>
            <a:endParaRPr lang="en-US" sz="2000" dirty="0"/>
          </a:p>
          <a:p>
            <a:pPr marL="0" lvl="0" indent="0">
              <a:buNone/>
            </a:pPr>
            <a:r>
              <a:rPr lang="en-US" sz="1600" dirty="0">
                <a:latin typeface="+mj-lt"/>
              </a:rPr>
              <a:t>De ketting is zo sterk als zijn zwakste schakel.</a:t>
            </a:r>
          </a:p>
          <a:p>
            <a:pPr marL="0" lvl="0" indent="0">
              <a:buNone/>
            </a:pPr>
            <a:endParaRPr lang="nl-NL" dirty="0"/>
          </a:p>
        </p:txBody>
      </p:sp>
      <p:sp>
        <p:nvSpPr>
          <p:cNvPr id="11" name="Tijdelijke aanduiding voor dianummer 3">
            <a:extLst>
              <a:ext uri="{FF2B5EF4-FFF2-40B4-BE49-F238E27FC236}">
                <a16:creationId xmlns:a16="http://schemas.microsoft.com/office/drawing/2014/main" id="{CB75E0D1-0CB8-4381-BEBA-AB04A271ACE8}"/>
              </a:ext>
            </a:extLst>
          </p:cNvPr>
          <p:cNvSpPr>
            <a:spLocks noGrp="1"/>
          </p:cNvSpPr>
          <p:nvPr/>
        </p:nvSpPr>
        <p:spPr bwMode="auto">
          <a:xfrm>
            <a:off x="10330908" y="7591813"/>
            <a:ext cx="447675" cy="552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ctr" rtl="0" fontAlgn="base">
              <a:spcBef>
                <a:spcPct val="0"/>
              </a:spcBef>
              <a:spcAft>
                <a:spcPct val="0"/>
              </a:spcAft>
              <a:defRPr sz="1200" b="1" kern="1200">
                <a:solidFill>
                  <a:srgbClr val="003E7E"/>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DD02BB46-6900-48A4-92D8-99EA802DCABE}" type="slidenum">
              <a:rPr lang="en-GB" smtClean="0"/>
              <a:pPr>
                <a:defRPr/>
              </a:pPr>
              <a:t>19</a:t>
            </a:fld>
            <a:endParaRPr lang="en-GB" dirty="0"/>
          </a:p>
        </p:txBody>
      </p:sp>
      <p:sp>
        <p:nvSpPr>
          <p:cNvPr id="12" name="PIJL-RECHTS 6">
            <a:extLst>
              <a:ext uri="{FF2B5EF4-FFF2-40B4-BE49-F238E27FC236}">
                <a16:creationId xmlns:a16="http://schemas.microsoft.com/office/drawing/2014/main" id="{D34D43C9-D360-4B72-88FA-3096D81B85FA}"/>
              </a:ext>
            </a:extLst>
          </p:cNvPr>
          <p:cNvSpPr/>
          <p:nvPr/>
        </p:nvSpPr>
        <p:spPr>
          <a:xfrm>
            <a:off x="3708774" y="3060039"/>
            <a:ext cx="1676401" cy="1299148"/>
          </a:xfrm>
          <a:prstGeom prst="rightArrow">
            <a:avLst>
              <a:gd name="adj1" fmla="val 50000"/>
              <a:gd name="adj2" fmla="val 7000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nl-NL" dirty="0"/>
          </a:p>
        </p:txBody>
      </p:sp>
      <p:sp>
        <p:nvSpPr>
          <p:cNvPr id="13" name="PIJL-RECHTS 10">
            <a:extLst>
              <a:ext uri="{FF2B5EF4-FFF2-40B4-BE49-F238E27FC236}">
                <a16:creationId xmlns:a16="http://schemas.microsoft.com/office/drawing/2014/main" id="{6C52FA64-D53C-4504-A249-099C90B1253F}"/>
              </a:ext>
            </a:extLst>
          </p:cNvPr>
          <p:cNvSpPr/>
          <p:nvPr/>
        </p:nvSpPr>
        <p:spPr>
          <a:xfrm>
            <a:off x="5385175" y="3080026"/>
            <a:ext cx="1676401" cy="1299148"/>
          </a:xfrm>
          <a:prstGeom prst="rightArrow">
            <a:avLst>
              <a:gd name="adj1" fmla="val 50000"/>
              <a:gd name="adj2" fmla="val 7000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nl-NL" dirty="0"/>
          </a:p>
        </p:txBody>
      </p:sp>
      <p:sp>
        <p:nvSpPr>
          <p:cNvPr id="14" name="PIJL-RECHTS 11">
            <a:extLst>
              <a:ext uri="{FF2B5EF4-FFF2-40B4-BE49-F238E27FC236}">
                <a16:creationId xmlns:a16="http://schemas.microsoft.com/office/drawing/2014/main" id="{8BBFD766-9A97-4B7B-821B-AE257E4A645A}"/>
              </a:ext>
            </a:extLst>
          </p:cNvPr>
          <p:cNvSpPr/>
          <p:nvPr/>
        </p:nvSpPr>
        <p:spPr>
          <a:xfrm>
            <a:off x="8800436" y="3060039"/>
            <a:ext cx="1676401" cy="1299148"/>
          </a:xfrm>
          <a:prstGeom prst="rightArrow">
            <a:avLst>
              <a:gd name="adj1" fmla="val 50000"/>
              <a:gd name="adj2" fmla="val 70000"/>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nl-NL" dirty="0"/>
          </a:p>
        </p:txBody>
      </p:sp>
      <p:sp>
        <p:nvSpPr>
          <p:cNvPr id="15" name="PIJL-RECHTS 12">
            <a:extLst>
              <a:ext uri="{FF2B5EF4-FFF2-40B4-BE49-F238E27FC236}">
                <a16:creationId xmlns:a16="http://schemas.microsoft.com/office/drawing/2014/main" id="{0ACFD186-1E36-4056-ACE9-523FD99A1DC2}"/>
              </a:ext>
            </a:extLst>
          </p:cNvPr>
          <p:cNvSpPr/>
          <p:nvPr/>
        </p:nvSpPr>
        <p:spPr>
          <a:xfrm>
            <a:off x="7040340" y="3060039"/>
            <a:ext cx="1760096" cy="1299148"/>
          </a:xfrm>
          <a:prstGeom prst="rightArrow">
            <a:avLst>
              <a:gd name="adj1" fmla="val 50000"/>
              <a:gd name="adj2" fmla="val 70000"/>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nl-NL" dirty="0"/>
          </a:p>
        </p:txBody>
      </p:sp>
      <p:sp>
        <p:nvSpPr>
          <p:cNvPr id="16" name="PIJL-RECHTS 15">
            <a:extLst>
              <a:ext uri="{FF2B5EF4-FFF2-40B4-BE49-F238E27FC236}">
                <a16:creationId xmlns:a16="http://schemas.microsoft.com/office/drawing/2014/main" id="{6D26A4BD-CBF5-41D1-BBE8-B4691BD013CA}"/>
              </a:ext>
            </a:extLst>
          </p:cNvPr>
          <p:cNvSpPr/>
          <p:nvPr/>
        </p:nvSpPr>
        <p:spPr>
          <a:xfrm>
            <a:off x="2032373" y="3060039"/>
            <a:ext cx="1676401" cy="1299148"/>
          </a:xfrm>
          <a:prstGeom prst="rightArrow">
            <a:avLst>
              <a:gd name="adj1" fmla="val 50000"/>
              <a:gd name="adj2" fmla="val 70000"/>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nl-NL" dirty="0"/>
          </a:p>
        </p:txBody>
      </p:sp>
    </p:spTree>
    <p:extLst>
      <p:ext uri="{BB962C8B-B14F-4D97-AF65-F5344CB8AC3E}">
        <p14:creationId xmlns:p14="http://schemas.microsoft.com/office/powerpoint/2010/main" val="4033931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27175" y="0"/>
            <a:ext cx="9144000" cy="127000"/>
          </a:xfrm>
          <a:prstGeom prst="rect">
            <a:avLst/>
          </a:prstGeom>
        </p:spPr>
      </p:pic>
      <p:pic>
        <p:nvPicPr>
          <p:cNvPr id="9" name="Picture 8"/>
          <p:cNvPicPr>
            <a:picLocks noChangeAspect="1"/>
          </p:cNvPicPr>
          <p:nvPr/>
        </p:nvPicPr>
        <p:blipFill>
          <a:blip r:embed="rId3"/>
          <a:stretch>
            <a:fillRect/>
          </a:stretch>
        </p:blipFill>
        <p:spPr>
          <a:xfrm flipV="1">
            <a:off x="1527175" y="6817284"/>
            <a:ext cx="9144000" cy="66116"/>
          </a:xfrm>
          <a:prstGeom prst="rect">
            <a:avLst/>
          </a:prstGeom>
        </p:spPr>
      </p:pic>
      <p:sp>
        <p:nvSpPr>
          <p:cNvPr id="12" name="TextBox 11"/>
          <p:cNvSpPr txBox="1"/>
          <p:nvPr/>
        </p:nvSpPr>
        <p:spPr>
          <a:xfrm>
            <a:off x="2780986" y="1325400"/>
            <a:ext cx="7968293" cy="3913059"/>
          </a:xfrm>
          <a:prstGeom prst="rect">
            <a:avLst/>
          </a:prstGeom>
          <a:noFill/>
        </p:spPr>
        <p:txBody>
          <a:bodyPr wrap="square" rtlCol="0">
            <a:spAutoFit/>
          </a:bodyPr>
          <a:lstStyle/>
          <a:p>
            <a:pPr>
              <a:lnSpc>
                <a:spcPct val="150000"/>
              </a:lnSpc>
            </a:pPr>
            <a:r>
              <a:rPr lang="nl-NL" sz="3600" b="1" dirty="0">
                <a:solidFill>
                  <a:schemeClr val="tx2"/>
                </a:solidFill>
                <a:latin typeface="+mj-lt"/>
                <a:cs typeface="Delicious-Roman"/>
              </a:rPr>
              <a:t>Brandveiligheid Gebouwbeheer</a:t>
            </a:r>
          </a:p>
          <a:p>
            <a:pPr>
              <a:lnSpc>
                <a:spcPct val="150000"/>
              </a:lnSpc>
            </a:pPr>
            <a:r>
              <a:rPr lang="nl-NL" sz="2800" dirty="0">
                <a:solidFill>
                  <a:schemeClr val="tx2"/>
                </a:solidFill>
                <a:latin typeface="+mj-lt"/>
                <a:cs typeface="Delicious-Roman"/>
              </a:rPr>
              <a:t>Bijeenkomst dag 1</a:t>
            </a:r>
          </a:p>
          <a:p>
            <a:pPr>
              <a:lnSpc>
                <a:spcPct val="150000"/>
              </a:lnSpc>
            </a:pPr>
            <a:r>
              <a:rPr lang="nl-NL" sz="1400" dirty="0">
                <a:solidFill>
                  <a:schemeClr val="tx2"/>
                </a:solidFill>
                <a:latin typeface="+mj-lt"/>
                <a:cs typeface="Delicious-Roman"/>
              </a:rPr>
              <a:t>Basiskennis opdoen van het fenomeen brand en de fases van een brandscenario. </a:t>
            </a:r>
          </a:p>
          <a:p>
            <a:pPr>
              <a:lnSpc>
                <a:spcPct val="150000"/>
              </a:lnSpc>
            </a:pPr>
            <a:r>
              <a:rPr lang="nl-NL" sz="1400" dirty="0">
                <a:solidFill>
                  <a:schemeClr val="tx2"/>
                </a:solidFill>
                <a:latin typeface="+mj-lt"/>
                <a:cs typeface="Delicious-Roman"/>
              </a:rPr>
              <a:t>Kennis vergaren op het gebied van wet- en regelgeving omtrent brand. </a:t>
            </a:r>
            <a:endParaRPr lang="nl-NL" sz="1400" dirty="0">
              <a:solidFill>
                <a:schemeClr val="tx2"/>
              </a:solidFill>
              <a:latin typeface="Delicious-Roman"/>
              <a:cs typeface="Delicious-Roman"/>
            </a:endParaRPr>
          </a:p>
          <a:p>
            <a:pPr>
              <a:lnSpc>
                <a:spcPct val="150000"/>
              </a:lnSpc>
            </a:pPr>
            <a:endParaRPr lang="nl-NL" sz="1400" dirty="0">
              <a:solidFill>
                <a:schemeClr val="tx2"/>
              </a:solidFill>
              <a:latin typeface="Delicious-Roman"/>
              <a:cs typeface="Delicious-Roman"/>
            </a:endParaRPr>
          </a:p>
          <a:p>
            <a:pPr>
              <a:lnSpc>
                <a:spcPct val="150000"/>
              </a:lnSpc>
            </a:pPr>
            <a:r>
              <a:rPr lang="nl-NL" sz="1400" dirty="0">
                <a:solidFill>
                  <a:schemeClr val="tx2"/>
                </a:solidFill>
                <a:latin typeface="Delicious-Roman"/>
                <a:cs typeface="Delicious-Roman"/>
              </a:rPr>
              <a:t>						Jeffrey de la Mar</a:t>
            </a:r>
          </a:p>
          <a:p>
            <a:pPr>
              <a:lnSpc>
                <a:spcPct val="150000"/>
              </a:lnSpc>
            </a:pPr>
            <a:endParaRPr lang="en-US" sz="2400" dirty="0">
              <a:solidFill>
                <a:srgbClr val="1B206A"/>
              </a:solidFill>
              <a:latin typeface="Delicious-Roman"/>
              <a:cs typeface="Delicious-Roman"/>
            </a:endParaRPr>
          </a:p>
          <a:p>
            <a:pPr marL="457200" indent="-457200">
              <a:lnSpc>
                <a:spcPct val="150000"/>
              </a:lnSpc>
              <a:buAutoNum type="arabicPeriod"/>
            </a:pPr>
            <a:endParaRPr lang="en-US" sz="2400" dirty="0">
              <a:solidFill>
                <a:srgbClr val="1B206A"/>
              </a:solidFill>
              <a:latin typeface="Delicious-Roman"/>
              <a:cs typeface="Delicious-Roman"/>
            </a:endParaRPr>
          </a:p>
        </p:txBody>
      </p:sp>
    </p:spTree>
    <p:extLst>
      <p:ext uri="{BB962C8B-B14F-4D97-AF65-F5344CB8AC3E}">
        <p14:creationId xmlns:p14="http://schemas.microsoft.com/office/powerpoint/2010/main" val="180714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40212" y="1441484"/>
            <a:ext cx="9163994" cy="821184"/>
          </a:xfrm>
        </p:spPr>
        <p:txBody>
          <a:bodyPr>
            <a:normAutofit fontScale="90000"/>
          </a:bodyPr>
          <a:lstStyle/>
          <a:p>
            <a:pPr algn="l"/>
            <a:r>
              <a:rPr lang="nl-NL" sz="3600" b="1" dirty="0">
                <a:solidFill>
                  <a:schemeClr val="tx2"/>
                </a:solidFill>
                <a:latin typeface="+mj-lt"/>
              </a:rPr>
              <a:t>3. Wat is brand?</a:t>
            </a:r>
            <a:br>
              <a:rPr lang="nl-NL" b="1" dirty="0">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40212" y="1949731"/>
            <a:ext cx="7989096" cy="4525963"/>
          </a:xfrm>
        </p:spPr>
        <p:txBody>
          <a:bodyPr>
            <a:normAutofit/>
          </a:bodyPr>
          <a:lstStyle/>
          <a:p>
            <a:pPr marL="0" indent="0">
              <a:buNone/>
            </a:pPr>
            <a:r>
              <a:rPr lang="nl-NL" sz="1600" b="1" i="1" dirty="0">
                <a:solidFill>
                  <a:schemeClr val="tx2"/>
                </a:solidFill>
              </a:rPr>
              <a:t>Brandpreventie in veiligheidsketen</a:t>
            </a:r>
          </a:p>
          <a:p>
            <a:pPr marL="0" indent="0">
              <a:buNone/>
            </a:pPr>
            <a:endParaRPr lang="nl-NL" sz="1600" dirty="0">
              <a:solidFill>
                <a:schemeClr val="tx2"/>
              </a:solidFill>
            </a:endParaRPr>
          </a:p>
          <a:p>
            <a:pPr marL="0" indent="0">
              <a:buNone/>
            </a:pPr>
            <a:r>
              <a:rPr lang="nl-NL" sz="1600" b="1" dirty="0">
                <a:solidFill>
                  <a:schemeClr val="tx2"/>
                </a:solidFill>
              </a:rPr>
              <a:t>Pro-actie</a:t>
            </a:r>
          </a:p>
          <a:p>
            <a:pPr marL="0" indent="0">
              <a:buNone/>
            </a:pPr>
            <a:r>
              <a:rPr lang="nl-NL" sz="1600" dirty="0">
                <a:solidFill>
                  <a:schemeClr val="tx2"/>
                </a:solidFill>
              </a:rPr>
              <a:t>Het wegnemen van structurele oorzaken van brand en het beheersen </a:t>
            </a:r>
          </a:p>
          <a:p>
            <a:pPr marL="0" indent="0">
              <a:buNone/>
            </a:pPr>
            <a:r>
              <a:rPr lang="nl-NL" sz="1600" dirty="0">
                <a:solidFill>
                  <a:schemeClr val="tx2"/>
                </a:solidFill>
              </a:rPr>
              <a:t>van risico’s in de omgeving.</a:t>
            </a:r>
          </a:p>
          <a:p>
            <a:r>
              <a:rPr lang="nl-NL" sz="1600" dirty="0">
                <a:solidFill>
                  <a:schemeClr val="tx2"/>
                </a:solidFill>
              </a:rPr>
              <a:t>Risico’s in omgeving zoals opslag van gevaarlijke stoffen</a:t>
            </a:r>
          </a:p>
          <a:p>
            <a:r>
              <a:rPr lang="nl-NL" sz="1600" dirty="0">
                <a:solidFill>
                  <a:schemeClr val="tx2"/>
                </a:solidFill>
              </a:rPr>
              <a:t>Bereikbaarheid van hulpdiensten </a:t>
            </a:r>
          </a:p>
          <a:p>
            <a:r>
              <a:rPr lang="nl-NL" sz="1600" dirty="0">
                <a:solidFill>
                  <a:schemeClr val="tx2"/>
                </a:solidFill>
              </a:rPr>
              <a:t>Voldoende bluswater in de omgeving</a:t>
            </a:r>
          </a:p>
          <a:p>
            <a:pPr marL="0" indent="0">
              <a:buNone/>
            </a:pPr>
            <a:endParaRPr lang="nl-NL" sz="1600" dirty="0">
              <a:solidFill>
                <a:schemeClr val="tx2"/>
              </a:solidFill>
            </a:endParaRPr>
          </a:p>
          <a:p>
            <a:pPr marL="0" indent="0">
              <a:buNone/>
            </a:pPr>
            <a:r>
              <a:rPr lang="nl-NL" sz="1600" b="1" dirty="0">
                <a:solidFill>
                  <a:schemeClr val="tx2"/>
                </a:solidFill>
              </a:rPr>
              <a:t>Preventie</a:t>
            </a:r>
          </a:p>
          <a:p>
            <a:pPr marL="0" indent="0">
              <a:buNone/>
            </a:pPr>
            <a:r>
              <a:rPr lang="nl-NL" sz="1600" dirty="0">
                <a:solidFill>
                  <a:schemeClr val="tx2"/>
                </a:solidFill>
              </a:rPr>
              <a:t>De zorg voor het voorkomen van directe oorzaken van brand en het zoveel mogelijk beperken van de gevolgen.</a:t>
            </a:r>
          </a:p>
          <a:p>
            <a:r>
              <a:rPr lang="nl-NL" sz="1600" dirty="0">
                <a:solidFill>
                  <a:schemeClr val="tx2"/>
                </a:solidFill>
              </a:rPr>
              <a:t>Bouwkundige voorzieningen</a:t>
            </a:r>
          </a:p>
          <a:p>
            <a:r>
              <a:rPr lang="nl-NL" sz="1600" dirty="0">
                <a:solidFill>
                  <a:schemeClr val="tx2"/>
                </a:solidFill>
              </a:rPr>
              <a:t>Installatietechnische voorzieningen</a:t>
            </a:r>
          </a:p>
          <a:p>
            <a:r>
              <a:rPr lang="nl-NL" sz="1600" dirty="0">
                <a:solidFill>
                  <a:schemeClr val="tx2"/>
                </a:solidFill>
              </a:rPr>
              <a:t>Organisatorische voorzieningen</a:t>
            </a:r>
          </a:p>
          <a:p>
            <a:pPr marL="0" indent="0">
              <a:buNone/>
            </a:pPr>
            <a:endParaRPr lang="nl-NL" sz="1600" dirty="0">
              <a:solidFill>
                <a:schemeClr val="tx2"/>
              </a:solidFill>
            </a:endParaRPr>
          </a:p>
        </p:txBody>
      </p:sp>
      <p:pic>
        <p:nvPicPr>
          <p:cNvPr id="4098" name="Picture 2" descr="Afbeeldingsresultaat voor proactie preventie preparatie repressie nazorg">
            <a:extLst>
              <a:ext uri="{FF2B5EF4-FFF2-40B4-BE49-F238E27FC236}">
                <a16:creationId xmlns:a16="http://schemas.microsoft.com/office/drawing/2014/main" id="{A1C984C6-42CB-4D4B-BD03-760B7C702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4100" y="1919287"/>
            <a:ext cx="3648075" cy="301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665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40212" y="1441484"/>
            <a:ext cx="9163994" cy="821184"/>
          </a:xfrm>
        </p:spPr>
        <p:txBody>
          <a:bodyPr>
            <a:normAutofit fontScale="90000"/>
          </a:bodyPr>
          <a:lstStyle/>
          <a:p>
            <a:pPr algn="l"/>
            <a:r>
              <a:rPr lang="nl-NL" sz="3600" b="1" dirty="0">
                <a:solidFill>
                  <a:schemeClr val="tx2"/>
                </a:solidFill>
                <a:latin typeface="+mj-lt"/>
              </a:rPr>
              <a:t>3. Wat is brand?</a:t>
            </a:r>
            <a:br>
              <a:rPr lang="nl-NL" b="1" dirty="0">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40212" y="1949731"/>
            <a:ext cx="9439922" cy="4525963"/>
          </a:xfrm>
        </p:spPr>
        <p:txBody>
          <a:bodyPr>
            <a:normAutofit/>
          </a:bodyPr>
          <a:lstStyle/>
          <a:p>
            <a:pPr marL="0" indent="0">
              <a:buNone/>
            </a:pPr>
            <a:r>
              <a:rPr lang="nl-NL" sz="1600" b="1" dirty="0">
                <a:solidFill>
                  <a:schemeClr val="tx2"/>
                </a:solidFill>
              </a:rPr>
              <a:t>Preparatie</a:t>
            </a:r>
          </a:p>
          <a:p>
            <a:pPr marL="0" indent="0">
              <a:buNone/>
            </a:pPr>
            <a:r>
              <a:rPr lang="nl-NL" sz="1600" dirty="0">
                <a:solidFill>
                  <a:schemeClr val="tx2"/>
                </a:solidFill>
              </a:rPr>
              <a:t>Is de voorbereiding op het daadwerkelijke optreden van de brandweer.</a:t>
            </a:r>
          </a:p>
          <a:p>
            <a:r>
              <a:rPr lang="nl-NL" sz="1600" dirty="0">
                <a:solidFill>
                  <a:schemeClr val="tx2"/>
                </a:solidFill>
              </a:rPr>
              <a:t>Onderhoud brandkranen</a:t>
            </a:r>
          </a:p>
          <a:p>
            <a:r>
              <a:rPr lang="nl-NL" sz="1600" dirty="0">
                <a:solidFill>
                  <a:schemeClr val="tx2"/>
                </a:solidFill>
              </a:rPr>
              <a:t>Aanvalsplannen</a:t>
            </a:r>
          </a:p>
          <a:p>
            <a:r>
              <a:rPr lang="nl-NL" sz="1600" dirty="0">
                <a:solidFill>
                  <a:schemeClr val="tx2"/>
                </a:solidFill>
              </a:rPr>
              <a:t>Bereikbaarheid van wijken en objecten</a:t>
            </a:r>
          </a:p>
          <a:p>
            <a:endParaRPr lang="nl-NL" sz="1600" dirty="0">
              <a:solidFill>
                <a:schemeClr val="tx2"/>
              </a:solidFill>
            </a:endParaRPr>
          </a:p>
          <a:p>
            <a:pPr marL="0" indent="0">
              <a:buNone/>
            </a:pPr>
            <a:r>
              <a:rPr lang="nl-NL" sz="1600" b="1" dirty="0">
                <a:solidFill>
                  <a:schemeClr val="tx2"/>
                </a:solidFill>
              </a:rPr>
              <a:t>Repressie</a:t>
            </a:r>
          </a:p>
          <a:p>
            <a:pPr marL="0" indent="0">
              <a:buNone/>
            </a:pPr>
            <a:r>
              <a:rPr lang="nl-NL" sz="1600" dirty="0">
                <a:solidFill>
                  <a:schemeClr val="tx2"/>
                </a:solidFill>
              </a:rPr>
              <a:t>Het daadwerkelijk bestrijden van brand en verlenen van hulp.</a:t>
            </a:r>
          </a:p>
          <a:p>
            <a:r>
              <a:rPr lang="nl-NL" sz="1600" dirty="0">
                <a:solidFill>
                  <a:schemeClr val="tx2"/>
                </a:solidFill>
              </a:rPr>
              <a:t>Blussen van brand</a:t>
            </a:r>
          </a:p>
          <a:p>
            <a:r>
              <a:rPr lang="nl-NL" sz="1600" dirty="0">
                <a:solidFill>
                  <a:schemeClr val="tx2"/>
                </a:solidFill>
              </a:rPr>
              <a:t>Redden van slachtoffers in een gebouw</a:t>
            </a:r>
          </a:p>
          <a:p>
            <a:r>
              <a:rPr lang="nl-NL" sz="1600" dirty="0">
                <a:solidFill>
                  <a:schemeClr val="tx2"/>
                </a:solidFill>
              </a:rPr>
              <a:t>Inzet brandweer bij een ongeval met gevaarlijke stoffen</a:t>
            </a:r>
          </a:p>
          <a:p>
            <a:endParaRPr lang="nl-NL" sz="1600" dirty="0">
              <a:solidFill>
                <a:schemeClr val="tx2"/>
              </a:solidFill>
            </a:endParaRPr>
          </a:p>
          <a:p>
            <a:pPr marL="0" indent="0">
              <a:buNone/>
            </a:pPr>
            <a:r>
              <a:rPr lang="nl-NL" sz="1600" b="1" dirty="0">
                <a:solidFill>
                  <a:schemeClr val="tx2"/>
                </a:solidFill>
              </a:rPr>
              <a:t>Nazorg</a:t>
            </a:r>
          </a:p>
          <a:p>
            <a:pPr marL="0" indent="0">
              <a:buNone/>
            </a:pPr>
            <a:r>
              <a:rPr lang="nl-NL" sz="1600" dirty="0">
                <a:solidFill>
                  <a:schemeClr val="tx2"/>
                </a:solidFill>
              </a:rPr>
              <a:t>Alle zorg om zo snel mogelijk terug te keren naar de normale situatie.</a:t>
            </a:r>
          </a:p>
          <a:p>
            <a:r>
              <a:rPr lang="nl-NL" sz="1600" dirty="0">
                <a:solidFill>
                  <a:schemeClr val="tx2"/>
                </a:solidFill>
              </a:rPr>
              <a:t>Opvang van personeel en betrokkenen</a:t>
            </a:r>
          </a:p>
        </p:txBody>
      </p:sp>
      <p:pic>
        <p:nvPicPr>
          <p:cNvPr id="4098" name="Picture 2" descr="Afbeeldingsresultaat voor proactie preventie preparatie repressie nazorg">
            <a:extLst>
              <a:ext uri="{FF2B5EF4-FFF2-40B4-BE49-F238E27FC236}">
                <a16:creationId xmlns:a16="http://schemas.microsoft.com/office/drawing/2014/main" id="{A1C984C6-42CB-4D4B-BD03-760B7C702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4100" y="2149665"/>
            <a:ext cx="3648075" cy="301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092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40212" y="1441484"/>
            <a:ext cx="9163994" cy="821184"/>
          </a:xfrm>
        </p:spPr>
        <p:txBody>
          <a:bodyPr>
            <a:normAutofit fontScale="90000"/>
          </a:bodyPr>
          <a:lstStyle/>
          <a:p>
            <a:pPr algn="l"/>
            <a:r>
              <a:rPr lang="nl-NL" sz="3600" b="1" dirty="0">
                <a:solidFill>
                  <a:schemeClr val="tx2"/>
                </a:solidFill>
                <a:latin typeface="+mj-lt"/>
              </a:rPr>
              <a:t>3. Wat is brand?</a:t>
            </a:r>
            <a:br>
              <a:rPr lang="nl-NL" b="1" dirty="0">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40211" y="1949731"/>
            <a:ext cx="3843369" cy="4525963"/>
          </a:xfrm>
        </p:spPr>
        <p:txBody>
          <a:bodyPr>
            <a:normAutofit/>
          </a:bodyPr>
          <a:lstStyle/>
          <a:p>
            <a:pPr marL="0" indent="0">
              <a:buNone/>
            </a:pPr>
            <a:r>
              <a:rPr lang="nl-NL" sz="1600" b="1" dirty="0">
                <a:solidFill>
                  <a:schemeClr val="tx2"/>
                </a:solidFill>
              </a:rPr>
              <a:t>Kenmerkenschema brandveiligheid</a:t>
            </a:r>
          </a:p>
          <a:p>
            <a:pPr marL="0" indent="0">
              <a:buNone/>
            </a:pPr>
            <a:r>
              <a:rPr lang="nl-NL" sz="1600" dirty="0">
                <a:solidFill>
                  <a:schemeClr val="tx2"/>
                </a:solidFill>
              </a:rPr>
              <a:t>De mate van brandveiligheid van een object wordt bepaald door verschillende kenmerken.  </a:t>
            </a:r>
          </a:p>
          <a:p>
            <a:pPr marL="0" indent="0">
              <a:buNone/>
            </a:pPr>
            <a:endParaRPr lang="nl-NL" sz="1600" dirty="0">
              <a:solidFill>
                <a:schemeClr val="tx2"/>
              </a:solidFill>
            </a:endParaRPr>
          </a:p>
          <a:p>
            <a:pPr marL="0" indent="0">
              <a:buNone/>
            </a:pPr>
            <a:r>
              <a:rPr lang="nl-NL" sz="1600" dirty="0">
                <a:solidFill>
                  <a:schemeClr val="tx2"/>
                </a:solidFill>
              </a:rPr>
              <a:t>Elk kenmerk speelt een rol binnen de brandveiligheid en kan zowel een positieve als negatieve invloed hebben. </a:t>
            </a:r>
          </a:p>
          <a:p>
            <a:pPr marL="0" indent="0">
              <a:buNone/>
            </a:pPr>
            <a:endParaRPr lang="nl-NL" sz="1600" dirty="0">
              <a:solidFill>
                <a:schemeClr val="tx2"/>
              </a:solidFill>
            </a:endParaRPr>
          </a:p>
          <a:p>
            <a:pPr marL="0" indent="0">
              <a:buNone/>
            </a:pPr>
            <a:r>
              <a:rPr lang="nl-NL" sz="1600" dirty="0">
                <a:solidFill>
                  <a:schemeClr val="tx2"/>
                </a:solidFill>
              </a:rPr>
              <a:t>De kenmerken hebben een onderlinge samenhang. </a:t>
            </a:r>
          </a:p>
        </p:txBody>
      </p:sp>
      <p:pic>
        <p:nvPicPr>
          <p:cNvPr id="5" name="Afbeelding 4" descr="Afbeelding met tekst, kaart&#10;&#10;Beschrijving is gegenereerd met zeer hoge betrouwbaarheid">
            <a:extLst>
              <a:ext uri="{FF2B5EF4-FFF2-40B4-BE49-F238E27FC236}">
                <a16:creationId xmlns:a16="http://schemas.microsoft.com/office/drawing/2014/main" id="{05CDF1CE-8E80-4003-8C83-B0A5A816A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580" y="1852075"/>
            <a:ext cx="6304789" cy="4615711"/>
          </a:xfrm>
          <a:prstGeom prst="rect">
            <a:avLst/>
          </a:prstGeom>
        </p:spPr>
      </p:pic>
    </p:spTree>
    <p:extLst>
      <p:ext uri="{BB962C8B-B14F-4D97-AF65-F5344CB8AC3E}">
        <p14:creationId xmlns:p14="http://schemas.microsoft.com/office/powerpoint/2010/main" val="2476252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3. Wat is brand?</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67221"/>
            <a:ext cx="6308843" cy="2111347"/>
          </a:xfrm>
          <a:prstGeom prst="rect">
            <a:avLst/>
          </a:prstGeom>
        </p:spPr>
        <p:txBody>
          <a:bodyPr wrap="square">
            <a:spAutoFit/>
          </a:bodyPr>
          <a:lstStyle/>
          <a:p>
            <a:pPr lvl="0" defTabSz="457200">
              <a:spcBef>
                <a:spcPct val="20000"/>
              </a:spcBef>
            </a:pPr>
            <a:r>
              <a:rPr lang="nl-NL" sz="1600" dirty="0">
                <a:solidFill>
                  <a:srgbClr val="1F497D"/>
                </a:solidFill>
                <a:latin typeface="Calibri" panose="020F0502020204030204" pitchFamily="34" charset="0"/>
              </a:rPr>
              <a:t>Video: Menselijk gedrag</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spTree>
    <p:extLst>
      <p:ext uri="{BB962C8B-B14F-4D97-AF65-F5344CB8AC3E}">
        <p14:creationId xmlns:p14="http://schemas.microsoft.com/office/powerpoint/2010/main" val="548727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3. Wat is brand?</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67221"/>
            <a:ext cx="6308843" cy="2111347"/>
          </a:xfrm>
          <a:prstGeom prst="rect">
            <a:avLst/>
          </a:prstGeom>
        </p:spPr>
        <p:txBody>
          <a:bodyPr wrap="square">
            <a:spAutoFit/>
          </a:bodyPr>
          <a:lstStyle/>
          <a:p>
            <a:pPr lvl="0" defTabSz="457200">
              <a:spcBef>
                <a:spcPct val="20000"/>
              </a:spcBef>
            </a:pPr>
            <a:r>
              <a:rPr lang="nl-NL" sz="1600" dirty="0">
                <a:solidFill>
                  <a:srgbClr val="1F497D"/>
                </a:solidFill>
                <a:latin typeface="Calibri" panose="020F0502020204030204" pitchFamily="34" charset="0"/>
              </a:rPr>
              <a:t>Video: Rivierduinen</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spTree>
    <p:extLst>
      <p:ext uri="{BB962C8B-B14F-4D97-AF65-F5344CB8AC3E}">
        <p14:creationId xmlns:p14="http://schemas.microsoft.com/office/powerpoint/2010/main" val="3940485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0" y="2912161"/>
            <a:ext cx="12198350" cy="1033678"/>
          </a:xfrm>
        </p:spPr>
        <p:txBody>
          <a:bodyPr>
            <a:noAutofit/>
          </a:bodyPr>
          <a:lstStyle/>
          <a:p>
            <a:r>
              <a:rPr lang="nl-NL" sz="3200" b="1" dirty="0">
                <a:solidFill>
                  <a:schemeClr val="tx2"/>
                </a:solidFill>
                <a:latin typeface="+mj-lt"/>
              </a:rPr>
              <a:t>4. Kennis over Wet- en regelgeving</a:t>
            </a:r>
            <a:br>
              <a:rPr lang="nl-NL" sz="3200" b="1" dirty="0">
                <a:solidFill>
                  <a:schemeClr val="tx2"/>
                </a:solidFill>
                <a:latin typeface="Delicious-Roman"/>
              </a:rPr>
            </a:br>
            <a:endParaRPr lang="nl-NL" sz="3200" dirty="0"/>
          </a:p>
        </p:txBody>
      </p:sp>
    </p:spTree>
    <p:extLst>
      <p:ext uri="{BB962C8B-B14F-4D97-AF65-F5344CB8AC3E}">
        <p14:creationId xmlns:p14="http://schemas.microsoft.com/office/powerpoint/2010/main" val="961897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40212" y="1441484"/>
            <a:ext cx="9163994" cy="821184"/>
          </a:xfrm>
        </p:spPr>
        <p:txBody>
          <a:bodyPr>
            <a:normAutofit fontScale="90000"/>
          </a:bodyPr>
          <a:lstStyle/>
          <a:p>
            <a:pPr algn="l"/>
            <a:r>
              <a:rPr lang="nl-NL" sz="3600" b="1" dirty="0">
                <a:solidFill>
                  <a:schemeClr val="tx2"/>
                </a:solidFill>
                <a:latin typeface="+mj-lt"/>
              </a:rPr>
              <a:t>4. Wet- en regelgeving</a:t>
            </a:r>
            <a:br>
              <a:rPr lang="nl-NL" b="1" dirty="0">
                <a:solidFill>
                  <a:schemeClr val="tx2"/>
                </a:solidFill>
                <a:latin typeface="Delicious-Roman"/>
              </a:rPr>
            </a:br>
            <a:endParaRPr lang="nl-NL" dirty="0"/>
          </a:p>
        </p:txBody>
      </p:sp>
      <p:sp>
        <p:nvSpPr>
          <p:cNvPr id="4" name="Rechthoek 3">
            <a:extLst>
              <a:ext uri="{FF2B5EF4-FFF2-40B4-BE49-F238E27FC236}">
                <a16:creationId xmlns:a16="http://schemas.microsoft.com/office/drawing/2014/main" id="{EAC37336-E56E-DD1D-00F5-1D41504B6CDF}"/>
              </a:ext>
            </a:extLst>
          </p:cNvPr>
          <p:cNvSpPr/>
          <p:nvPr/>
        </p:nvSpPr>
        <p:spPr>
          <a:xfrm>
            <a:off x="1217139" y="3745682"/>
            <a:ext cx="2190750" cy="1971675"/>
          </a:xfrm>
          <a:prstGeom prst="rect">
            <a:avLst/>
          </a:prstGeom>
          <a:solidFill>
            <a:schemeClr val="accent1">
              <a:lumMod val="75000"/>
            </a:schemeClr>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Besluit activiteiten leefomgeving (Bal)</a:t>
            </a:r>
          </a:p>
        </p:txBody>
      </p:sp>
      <p:sp>
        <p:nvSpPr>
          <p:cNvPr id="5" name="Rechthoek 4">
            <a:extLst>
              <a:ext uri="{FF2B5EF4-FFF2-40B4-BE49-F238E27FC236}">
                <a16:creationId xmlns:a16="http://schemas.microsoft.com/office/drawing/2014/main" id="{6D5663DB-CBFE-67C8-6085-57FB1D85B451}"/>
              </a:ext>
            </a:extLst>
          </p:cNvPr>
          <p:cNvSpPr/>
          <p:nvPr/>
        </p:nvSpPr>
        <p:spPr>
          <a:xfrm>
            <a:off x="3731739" y="3745682"/>
            <a:ext cx="2190750" cy="1971675"/>
          </a:xfrm>
          <a:prstGeom prst="rect">
            <a:avLst/>
          </a:prstGeom>
          <a:solidFill>
            <a:schemeClr val="accent2"/>
          </a:solidFill>
          <a:ln w="25400">
            <a:solidFill>
              <a:schemeClr val="accent1">
                <a:shade val="15000"/>
                <a:alpha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Besluit kwaliteit leefomgeving (</a:t>
            </a:r>
            <a:r>
              <a:rPr lang="nl-NL" dirty="0" err="1"/>
              <a:t>Bkl</a:t>
            </a:r>
            <a:r>
              <a:rPr lang="nl-NL" dirty="0"/>
              <a:t>)</a:t>
            </a:r>
          </a:p>
        </p:txBody>
      </p:sp>
      <p:sp>
        <p:nvSpPr>
          <p:cNvPr id="6" name="Rechthoek 5">
            <a:extLst>
              <a:ext uri="{FF2B5EF4-FFF2-40B4-BE49-F238E27FC236}">
                <a16:creationId xmlns:a16="http://schemas.microsoft.com/office/drawing/2014/main" id="{A905049E-3749-D033-A06D-FD8AAE7BE422}"/>
              </a:ext>
            </a:extLst>
          </p:cNvPr>
          <p:cNvSpPr/>
          <p:nvPr/>
        </p:nvSpPr>
        <p:spPr>
          <a:xfrm>
            <a:off x="6246339" y="3745681"/>
            <a:ext cx="2190750" cy="1971675"/>
          </a:xfrm>
          <a:prstGeom prst="rect">
            <a:avLst/>
          </a:prstGeom>
          <a:solidFill>
            <a:schemeClr val="accent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Besluit bouwwerken leefomgeving (</a:t>
            </a:r>
            <a:r>
              <a:rPr lang="nl-NL" dirty="0" err="1"/>
              <a:t>Bbl</a:t>
            </a:r>
            <a:r>
              <a:rPr lang="nl-NL" dirty="0"/>
              <a:t>)</a:t>
            </a:r>
          </a:p>
        </p:txBody>
      </p:sp>
      <p:sp>
        <p:nvSpPr>
          <p:cNvPr id="7" name="Rechthoek 6">
            <a:extLst>
              <a:ext uri="{FF2B5EF4-FFF2-40B4-BE49-F238E27FC236}">
                <a16:creationId xmlns:a16="http://schemas.microsoft.com/office/drawing/2014/main" id="{90A8286A-737C-8EB9-29D4-3F4B879024C6}"/>
              </a:ext>
            </a:extLst>
          </p:cNvPr>
          <p:cNvSpPr/>
          <p:nvPr/>
        </p:nvSpPr>
        <p:spPr>
          <a:xfrm>
            <a:off x="8713314" y="3745680"/>
            <a:ext cx="2190750" cy="1971675"/>
          </a:xfrm>
          <a:prstGeom prst="rect">
            <a:avLst/>
          </a:prstGeom>
          <a:solidFill>
            <a:schemeClr val="accent3"/>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Omgevingsbesluit (Ob)</a:t>
            </a:r>
          </a:p>
        </p:txBody>
      </p:sp>
      <p:sp>
        <p:nvSpPr>
          <p:cNvPr id="8" name="Rechthoek 7">
            <a:extLst>
              <a:ext uri="{FF2B5EF4-FFF2-40B4-BE49-F238E27FC236}">
                <a16:creationId xmlns:a16="http://schemas.microsoft.com/office/drawing/2014/main" id="{95CA7ED5-5003-25A4-4E2D-75C4400D02E4}"/>
              </a:ext>
            </a:extLst>
          </p:cNvPr>
          <p:cNvSpPr/>
          <p:nvPr/>
        </p:nvSpPr>
        <p:spPr>
          <a:xfrm>
            <a:off x="1588614" y="2210570"/>
            <a:ext cx="8934450" cy="1095375"/>
          </a:xfrm>
          <a:prstGeom prst="rect">
            <a:avLst/>
          </a:prstGeom>
          <a:solidFill>
            <a:srgbClr val="C4C7F2"/>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t>Omgevingswet</a:t>
            </a:r>
          </a:p>
        </p:txBody>
      </p:sp>
      <p:cxnSp>
        <p:nvCxnSpPr>
          <p:cNvPr id="9" name="Rechte verbindingslijn met pijl 8">
            <a:extLst>
              <a:ext uri="{FF2B5EF4-FFF2-40B4-BE49-F238E27FC236}">
                <a16:creationId xmlns:a16="http://schemas.microsoft.com/office/drawing/2014/main" id="{837750D6-EC52-0F37-12BC-2D3BE5D03105}"/>
              </a:ext>
            </a:extLst>
          </p:cNvPr>
          <p:cNvCxnSpPr/>
          <p:nvPr/>
        </p:nvCxnSpPr>
        <p:spPr>
          <a:xfrm>
            <a:off x="2522565" y="3294333"/>
            <a:ext cx="0" cy="451346"/>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0" name="Rechte verbindingslijn met pijl 9">
            <a:extLst>
              <a:ext uri="{FF2B5EF4-FFF2-40B4-BE49-F238E27FC236}">
                <a16:creationId xmlns:a16="http://schemas.microsoft.com/office/drawing/2014/main" id="{972C2C06-4134-2231-F63E-6D6EF56EEE3F}"/>
              </a:ext>
            </a:extLst>
          </p:cNvPr>
          <p:cNvCxnSpPr/>
          <p:nvPr/>
        </p:nvCxnSpPr>
        <p:spPr>
          <a:xfrm>
            <a:off x="4876744" y="3294333"/>
            <a:ext cx="0" cy="451346"/>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1" name="Rechte verbindingslijn met pijl 10">
            <a:extLst>
              <a:ext uri="{FF2B5EF4-FFF2-40B4-BE49-F238E27FC236}">
                <a16:creationId xmlns:a16="http://schemas.microsoft.com/office/drawing/2014/main" id="{604AB1F3-FCD2-8319-A8F7-9615B6530479}"/>
              </a:ext>
            </a:extLst>
          </p:cNvPr>
          <p:cNvCxnSpPr/>
          <p:nvPr/>
        </p:nvCxnSpPr>
        <p:spPr>
          <a:xfrm>
            <a:off x="7415407" y="3294333"/>
            <a:ext cx="0" cy="451346"/>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2" name="Rechte verbindingslijn met pijl 11">
            <a:extLst>
              <a:ext uri="{FF2B5EF4-FFF2-40B4-BE49-F238E27FC236}">
                <a16:creationId xmlns:a16="http://schemas.microsoft.com/office/drawing/2014/main" id="{F679C955-F61B-8A55-D8D7-E6C4427F897A}"/>
              </a:ext>
            </a:extLst>
          </p:cNvPr>
          <p:cNvCxnSpPr/>
          <p:nvPr/>
        </p:nvCxnSpPr>
        <p:spPr>
          <a:xfrm>
            <a:off x="9641249" y="3305944"/>
            <a:ext cx="0" cy="451346"/>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77349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40212" y="1441484"/>
            <a:ext cx="9163994" cy="821184"/>
          </a:xfrm>
        </p:spPr>
        <p:txBody>
          <a:bodyPr>
            <a:normAutofit fontScale="90000"/>
          </a:bodyPr>
          <a:lstStyle/>
          <a:p>
            <a:pPr algn="l"/>
            <a:r>
              <a:rPr lang="nl-NL" sz="3600" b="1" dirty="0">
                <a:solidFill>
                  <a:schemeClr val="tx2"/>
                </a:solidFill>
                <a:latin typeface="+mj-lt"/>
              </a:rPr>
              <a:t>4. Wet- en regelgeving</a:t>
            </a:r>
            <a:br>
              <a:rPr lang="nl-NL" b="1" dirty="0">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40212" y="1949731"/>
            <a:ext cx="5732798" cy="4525963"/>
          </a:xfrm>
        </p:spPr>
        <p:txBody>
          <a:bodyPr>
            <a:normAutofit/>
          </a:bodyPr>
          <a:lstStyle/>
          <a:p>
            <a:pPr marL="0" indent="0">
              <a:buNone/>
            </a:pPr>
            <a:r>
              <a:rPr lang="nl-NL" sz="1600" b="1" dirty="0">
                <a:solidFill>
                  <a:schemeClr val="tx2"/>
                </a:solidFill>
              </a:rPr>
              <a:t>Omgevingswet</a:t>
            </a:r>
          </a:p>
          <a:p>
            <a:r>
              <a:rPr lang="nl-NL" sz="1600" dirty="0">
                <a:solidFill>
                  <a:schemeClr val="tx2"/>
                </a:solidFill>
              </a:rPr>
              <a:t>Ingangsdatum: 1 januari 2024</a:t>
            </a:r>
          </a:p>
          <a:p>
            <a:r>
              <a:rPr lang="nl-NL" sz="1600" dirty="0">
                <a:solidFill>
                  <a:schemeClr val="tx2"/>
                </a:solidFill>
              </a:rPr>
              <a:t>Eerste aanzet: 2011</a:t>
            </a:r>
          </a:p>
          <a:p>
            <a:r>
              <a:rPr lang="nl-NL" sz="1600" dirty="0">
                <a:solidFill>
                  <a:schemeClr val="tx2"/>
                </a:solidFill>
              </a:rPr>
              <a:t>Eerste concept: 2016</a:t>
            </a:r>
          </a:p>
          <a:p>
            <a:r>
              <a:rPr lang="nl-NL" sz="1600" dirty="0">
                <a:solidFill>
                  <a:schemeClr val="tx2"/>
                </a:solidFill>
              </a:rPr>
              <a:t>Vervanging van 26 wetten zoals WABO, Wet ruimtelijke ordening, Waterwet en Wet natuurbescherming en deels de Woningwet. </a:t>
            </a:r>
          </a:p>
          <a:p>
            <a:endParaRPr lang="nl-NL" sz="1600" dirty="0">
              <a:solidFill>
                <a:schemeClr val="tx2"/>
              </a:solidFill>
            </a:endParaRPr>
          </a:p>
          <a:p>
            <a:pPr marL="0" indent="0">
              <a:buNone/>
            </a:pPr>
            <a:r>
              <a:rPr lang="nl-NL" sz="1600" dirty="0">
                <a:solidFill>
                  <a:schemeClr val="tx2"/>
                </a:solidFill>
              </a:rPr>
              <a:t>Doel van de Omgevingswet:</a:t>
            </a:r>
          </a:p>
          <a:p>
            <a:r>
              <a:rPr lang="nl-NL" sz="1600" dirty="0">
                <a:solidFill>
                  <a:schemeClr val="tx2"/>
                </a:solidFill>
              </a:rPr>
              <a:t>Eén samenhangende wet voor de fysieke leefomgeving.</a:t>
            </a:r>
          </a:p>
          <a:p>
            <a:r>
              <a:rPr lang="nl-NL" sz="1600" dirty="0">
                <a:solidFill>
                  <a:schemeClr val="tx2"/>
                </a:solidFill>
              </a:rPr>
              <a:t>Bereiken en in stand houden van veilige en gezonde fysieke leefomgeving en een goede omgevingskwaliteit</a:t>
            </a:r>
          </a:p>
          <a:p>
            <a:r>
              <a:rPr lang="nl-NL" sz="1600" dirty="0">
                <a:solidFill>
                  <a:schemeClr val="tx2"/>
                </a:solidFill>
              </a:rPr>
              <a:t>Regels voor ruimte, wonen, infrastructuur, milieu, natuur en water.</a:t>
            </a:r>
          </a:p>
        </p:txBody>
      </p:sp>
      <p:pic>
        <p:nvPicPr>
          <p:cNvPr id="5" name="Afbeelding 4">
            <a:extLst>
              <a:ext uri="{FF2B5EF4-FFF2-40B4-BE49-F238E27FC236}">
                <a16:creationId xmlns:a16="http://schemas.microsoft.com/office/drawing/2014/main" id="{2404A5A5-81C3-4A0D-A958-A11D393B2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9767" y="1949730"/>
            <a:ext cx="3587970" cy="2015983"/>
          </a:xfrm>
          <a:prstGeom prst="rect">
            <a:avLst/>
          </a:prstGeom>
        </p:spPr>
      </p:pic>
    </p:spTree>
    <p:extLst>
      <p:ext uri="{BB962C8B-B14F-4D97-AF65-F5344CB8AC3E}">
        <p14:creationId xmlns:p14="http://schemas.microsoft.com/office/powerpoint/2010/main" val="3684709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40212" y="1441484"/>
            <a:ext cx="9163994" cy="821184"/>
          </a:xfrm>
        </p:spPr>
        <p:txBody>
          <a:bodyPr>
            <a:normAutofit fontScale="90000"/>
          </a:bodyPr>
          <a:lstStyle/>
          <a:p>
            <a:pPr algn="l"/>
            <a:r>
              <a:rPr lang="nl-NL" sz="3600" b="1" dirty="0">
                <a:solidFill>
                  <a:schemeClr val="tx2"/>
                </a:solidFill>
                <a:latin typeface="+mj-lt"/>
              </a:rPr>
              <a:t>4. Wet- en regelgeving</a:t>
            </a:r>
            <a:br>
              <a:rPr lang="nl-NL" b="1" dirty="0">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40212" y="1949731"/>
            <a:ext cx="9439922" cy="4525963"/>
          </a:xfrm>
        </p:spPr>
        <p:txBody>
          <a:bodyPr>
            <a:normAutofit/>
          </a:bodyPr>
          <a:lstStyle/>
          <a:p>
            <a:pPr marL="0" indent="0">
              <a:buNone/>
            </a:pPr>
            <a:r>
              <a:rPr lang="nl-NL" sz="1600" b="1" dirty="0">
                <a:solidFill>
                  <a:schemeClr val="tx2"/>
                </a:solidFill>
              </a:rPr>
              <a:t>AMvB (Besluit bouwwerk leefomgeving)</a:t>
            </a:r>
            <a:endParaRPr lang="nl-NL" sz="1600" dirty="0">
              <a:solidFill>
                <a:schemeClr val="tx2"/>
              </a:solidFill>
            </a:endParaRPr>
          </a:p>
          <a:p>
            <a:r>
              <a:rPr lang="nl-NL" sz="1600" dirty="0">
                <a:solidFill>
                  <a:schemeClr val="tx2"/>
                </a:solidFill>
              </a:rPr>
              <a:t>Vervangt het Bouwbesluit 2012</a:t>
            </a:r>
          </a:p>
          <a:p>
            <a:r>
              <a:rPr lang="nl-NL" sz="1600" dirty="0">
                <a:solidFill>
                  <a:schemeClr val="tx2"/>
                </a:solidFill>
              </a:rPr>
              <a:t>Eerste staatsblad 31-8-2018</a:t>
            </a:r>
          </a:p>
          <a:p>
            <a:r>
              <a:rPr lang="nl-NL" sz="1600" dirty="0">
                <a:solidFill>
                  <a:schemeClr val="tx2"/>
                </a:solidFill>
              </a:rPr>
              <a:t>Gericht op burgers en bedrijven.</a:t>
            </a:r>
          </a:p>
          <a:p>
            <a:r>
              <a:rPr lang="nl-NL" sz="1600" dirty="0">
                <a:solidFill>
                  <a:schemeClr val="tx2"/>
                </a:solidFill>
              </a:rPr>
              <a:t>Bevat algemene regels voor bouwwerken.</a:t>
            </a:r>
          </a:p>
          <a:p>
            <a:r>
              <a:rPr lang="nl-NL" sz="1600" dirty="0">
                <a:solidFill>
                  <a:schemeClr val="tx2"/>
                </a:solidFill>
              </a:rPr>
              <a:t>Vergunningen, meldingen en informatieplicht.</a:t>
            </a:r>
          </a:p>
          <a:p>
            <a:r>
              <a:rPr lang="nl-NL" sz="1600" dirty="0">
                <a:solidFill>
                  <a:schemeClr val="tx2"/>
                </a:solidFill>
              </a:rPr>
              <a:t>Is een Koninklijk besluit.</a:t>
            </a:r>
          </a:p>
          <a:p>
            <a:r>
              <a:rPr lang="nl-NL" sz="1600" dirty="0">
                <a:solidFill>
                  <a:schemeClr val="tx2"/>
                </a:solidFill>
              </a:rPr>
              <a:t>Het is een gedetailleerde formulering van de wet. </a:t>
            </a:r>
          </a:p>
          <a:p>
            <a:r>
              <a:rPr lang="nl-NL" sz="1600" dirty="0">
                <a:solidFill>
                  <a:schemeClr val="tx2"/>
                </a:solidFill>
              </a:rPr>
              <a:t>Het is makkelijker en sneller aan te passen dan een wet. </a:t>
            </a:r>
          </a:p>
          <a:p>
            <a:pPr marL="0" indent="0">
              <a:buNone/>
            </a:pPr>
            <a:endParaRPr lang="nl-NL" sz="1600" dirty="0">
              <a:solidFill>
                <a:schemeClr val="tx2"/>
              </a:solidFill>
            </a:endParaRPr>
          </a:p>
          <a:p>
            <a:pPr marL="0" indent="0">
              <a:buNone/>
            </a:pPr>
            <a:endParaRPr lang="nl-NL" sz="1600" dirty="0">
              <a:solidFill>
                <a:schemeClr val="tx2"/>
              </a:solidFill>
            </a:endParaRPr>
          </a:p>
        </p:txBody>
      </p:sp>
    </p:spTree>
    <p:extLst>
      <p:ext uri="{BB962C8B-B14F-4D97-AF65-F5344CB8AC3E}">
        <p14:creationId xmlns:p14="http://schemas.microsoft.com/office/powerpoint/2010/main" val="3885316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40212" y="1441484"/>
            <a:ext cx="9163994" cy="821184"/>
          </a:xfrm>
        </p:spPr>
        <p:txBody>
          <a:bodyPr>
            <a:normAutofit fontScale="90000"/>
          </a:bodyPr>
          <a:lstStyle/>
          <a:p>
            <a:pPr algn="l"/>
            <a:r>
              <a:rPr lang="nl-NL" sz="3600" b="1" dirty="0">
                <a:solidFill>
                  <a:schemeClr val="tx2"/>
                </a:solidFill>
                <a:latin typeface="+mj-lt"/>
              </a:rPr>
              <a:t>4. Wet- en regelgeving</a:t>
            </a:r>
            <a:br>
              <a:rPr lang="nl-NL" b="1" dirty="0">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40212" y="1949731"/>
            <a:ext cx="9439922" cy="4525963"/>
          </a:xfrm>
        </p:spPr>
        <p:txBody>
          <a:bodyPr>
            <a:normAutofit/>
          </a:bodyPr>
          <a:lstStyle/>
          <a:p>
            <a:pPr marL="0" indent="0">
              <a:buNone/>
            </a:pPr>
            <a:r>
              <a:rPr lang="nl-NL" sz="1600" b="1" dirty="0">
                <a:solidFill>
                  <a:schemeClr val="tx2"/>
                </a:solidFill>
              </a:rPr>
              <a:t>Besluit bouwwerken leefomgeving (</a:t>
            </a:r>
            <a:r>
              <a:rPr lang="nl-NL" sz="1600" b="1" dirty="0" err="1">
                <a:solidFill>
                  <a:schemeClr val="tx2"/>
                </a:solidFill>
              </a:rPr>
              <a:t>Bbl</a:t>
            </a:r>
            <a:r>
              <a:rPr lang="nl-NL" sz="1600" b="1" dirty="0">
                <a:solidFill>
                  <a:schemeClr val="tx2"/>
                </a:solidFill>
              </a:rPr>
              <a:t>)</a:t>
            </a:r>
          </a:p>
          <a:p>
            <a:pPr marL="0" indent="0">
              <a:buNone/>
            </a:pPr>
            <a:r>
              <a:rPr lang="nl-NL" sz="1600" dirty="0">
                <a:solidFill>
                  <a:schemeClr val="tx2"/>
                </a:solidFill>
              </a:rPr>
              <a:t>Technische concretere invulling van de Omgevingswet</a:t>
            </a:r>
          </a:p>
          <a:p>
            <a:pPr marL="0" indent="0">
              <a:buNone/>
            </a:pPr>
            <a:endParaRPr lang="nl-NL" sz="1600" dirty="0">
              <a:solidFill>
                <a:schemeClr val="tx2"/>
              </a:solidFill>
            </a:endParaRPr>
          </a:p>
          <a:p>
            <a:pPr marL="0" indent="0">
              <a:buNone/>
            </a:pPr>
            <a:r>
              <a:rPr lang="nl-NL" sz="1600" dirty="0">
                <a:solidFill>
                  <a:schemeClr val="tx2"/>
                </a:solidFill>
              </a:rPr>
              <a:t>Indeling:</a:t>
            </a:r>
          </a:p>
          <a:p>
            <a:pPr marL="0" indent="0">
              <a:buNone/>
            </a:pPr>
            <a:r>
              <a:rPr lang="nl-NL" sz="1600" dirty="0">
                <a:solidFill>
                  <a:schemeClr val="tx2"/>
                </a:solidFill>
              </a:rPr>
              <a:t>H1: Algemene bepalingen</a:t>
            </a:r>
          </a:p>
          <a:p>
            <a:pPr marL="0" indent="0">
              <a:buNone/>
            </a:pPr>
            <a:r>
              <a:rPr lang="nl-NL" sz="1600" dirty="0">
                <a:solidFill>
                  <a:schemeClr val="tx2"/>
                </a:solidFill>
              </a:rPr>
              <a:t>H2: Algemene bepalingen voor bouwwerken</a:t>
            </a:r>
          </a:p>
          <a:p>
            <a:pPr marL="0" indent="0">
              <a:buNone/>
            </a:pPr>
            <a:r>
              <a:rPr lang="nl-NL" sz="1600" dirty="0">
                <a:solidFill>
                  <a:schemeClr val="tx2"/>
                </a:solidFill>
              </a:rPr>
              <a:t>H3: Bestaande bouw </a:t>
            </a:r>
          </a:p>
          <a:p>
            <a:pPr marL="0" indent="0">
              <a:buNone/>
            </a:pPr>
            <a:r>
              <a:rPr lang="nl-NL" sz="1600" i="1" dirty="0">
                <a:solidFill>
                  <a:schemeClr val="tx2"/>
                </a:solidFill>
              </a:rPr>
              <a:t>3.7 Bouwwerkinstallaties</a:t>
            </a:r>
          </a:p>
          <a:p>
            <a:pPr marL="0" indent="0">
              <a:buNone/>
            </a:pPr>
            <a:r>
              <a:rPr lang="nl-NL" sz="1600" dirty="0">
                <a:solidFill>
                  <a:schemeClr val="tx2"/>
                </a:solidFill>
              </a:rPr>
              <a:t>H4: Nieuwbouw</a:t>
            </a:r>
          </a:p>
          <a:p>
            <a:pPr marL="0" indent="0">
              <a:buNone/>
            </a:pPr>
            <a:r>
              <a:rPr lang="nl-NL" sz="1600" i="1" dirty="0">
                <a:solidFill>
                  <a:schemeClr val="tx2"/>
                </a:solidFill>
              </a:rPr>
              <a:t>4.7 Bouwwerkinstallaties</a:t>
            </a:r>
          </a:p>
          <a:p>
            <a:pPr marL="0" indent="0">
              <a:buNone/>
            </a:pPr>
            <a:r>
              <a:rPr lang="nl-NL" sz="1600" dirty="0">
                <a:solidFill>
                  <a:schemeClr val="tx2"/>
                </a:solidFill>
              </a:rPr>
              <a:t>H5: Verbouw + wijziging gebruik</a:t>
            </a:r>
          </a:p>
          <a:p>
            <a:pPr marL="0" indent="0">
              <a:buNone/>
            </a:pPr>
            <a:r>
              <a:rPr lang="nl-NL" sz="1600" dirty="0">
                <a:solidFill>
                  <a:schemeClr val="tx2"/>
                </a:solidFill>
              </a:rPr>
              <a:t>H6: Gebruik van bouwwerken</a:t>
            </a:r>
          </a:p>
          <a:p>
            <a:pPr marL="0" indent="0">
              <a:buNone/>
            </a:pPr>
            <a:r>
              <a:rPr lang="nl-NL" sz="1600" i="1" dirty="0">
                <a:solidFill>
                  <a:schemeClr val="tx2"/>
                </a:solidFill>
              </a:rPr>
              <a:t>6.7 Bouwwerkinstallaties </a:t>
            </a:r>
          </a:p>
          <a:p>
            <a:pPr marL="0" indent="0">
              <a:buNone/>
            </a:pPr>
            <a:r>
              <a:rPr lang="nl-NL" sz="1600" dirty="0">
                <a:solidFill>
                  <a:schemeClr val="tx2"/>
                </a:solidFill>
              </a:rPr>
              <a:t>H7: Procedurevoorschriften &amp; slopen: </a:t>
            </a:r>
          </a:p>
          <a:p>
            <a:pPr marL="0" indent="0">
              <a:buNone/>
            </a:pPr>
            <a:endParaRPr lang="nl-NL" sz="1600" dirty="0">
              <a:solidFill>
                <a:schemeClr val="tx2"/>
              </a:solidFill>
            </a:endParaRPr>
          </a:p>
          <a:p>
            <a:pPr marL="0" indent="0">
              <a:buNone/>
            </a:pPr>
            <a:endParaRPr lang="nl-NL" sz="1600" dirty="0">
              <a:solidFill>
                <a:schemeClr val="tx2"/>
              </a:solidFill>
            </a:endParaRPr>
          </a:p>
        </p:txBody>
      </p:sp>
    </p:spTree>
    <p:extLst>
      <p:ext uri="{BB962C8B-B14F-4D97-AF65-F5344CB8AC3E}">
        <p14:creationId xmlns:p14="http://schemas.microsoft.com/office/powerpoint/2010/main" val="2281103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A38245-5DA6-4148-B876-69A5979DB7B9}"/>
              </a:ext>
            </a:extLst>
          </p:cNvPr>
          <p:cNvSpPr>
            <a:spLocks noGrp="1"/>
          </p:cNvSpPr>
          <p:nvPr>
            <p:ph type="title"/>
          </p:nvPr>
        </p:nvSpPr>
        <p:spPr>
          <a:xfrm>
            <a:off x="1924868" y="1026737"/>
            <a:ext cx="9163994" cy="1143000"/>
          </a:xfrm>
        </p:spPr>
        <p:txBody>
          <a:bodyPr>
            <a:normAutofit/>
          </a:bodyPr>
          <a:lstStyle/>
          <a:p>
            <a:pPr algn="l"/>
            <a:r>
              <a:rPr lang="nl-NL" sz="3600" b="1" dirty="0">
                <a:solidFill>
                  <a:schemeClr val="tx2"/>
                </a:solidFill>
              </a:rPr>
              <a:t>Docent</a:t>
            </a:r>
          </a:p>
        </p:txBody>
      </p:sp>
      <p:sp>
        <p:nvSpPr>
          <p:cNvPr id="3" name="Tijdelijke aanduiding voor inhoud 2">
            <a:extLst>
              <a:ext uri="{FF2B5EF4-FFF2-40B4-BE49-F238E27FC236}">
                <a16:creationId xmlns:a16="http://schemas.microsoft.com/office/drawing/2014/main" id="{89CF62AB-BFC6-4269-BEEF-F23FC0A57220}"/>
              </a:ext>
            </a:extLst>
          </p:cNvPr>
          <p:cNvSpPr>
            <a:spLocks noGrp="1"/>
          </p:cNvSpPr>
          <p:nvPr>
            <p:ph idx="1"/>
          </p:nvPr>
        </p:nvSpPr>
        <p:spPr>
          <a:xfrm>
            <a:off x="2011865" y="2169737"/>
            <a:ext cx="6270594" cy="1798391"/>
          </a:xfrm>
        </p:spPr>
        <p:txBody>
          <a:bodyPr/>
          <a:lstStyle/>
          <a:p>
            <a:pPr marL="0" indent="0">
              <a:buNone/>
            </a:pPr>
            <a:r>
              <a:rPr lang="nl-NL" sz="1800" dirty="0">
                <a:solidFill>
                  <a:schemeClr val="tx2"/>
                </a:solidFill>
                <a:latin typeface="+mj-lt"/>
              </a:rPr>
              <a:t>Jeffrey de la Mar</a:t>
            </a:r>
          </a:p>
          <a:p>
            <a:pPr>
              <a:buFont typeface="Arial" panose="020B0604020202020204" pitchFamily="34" charset="0"/>
              <a:buChar char="•"/>
            </a:pPr>
            <a:r>
              <a:rPr lang="nl-NL" sz="1600" dirty="0">
                <a:solidFill>
                  <a:schemeClr val="tx2"/>
                </a:solidFill>
                <a:latin typeface="+mj-lt"/>
              </a:rPr>
              <a:t>Senior adviseur bij De la Mar Consultancy </a:t>
            </a:r>
          </a:p>
          <a:p>
            <a:pPr>
              <a:buFont typeface="Arial" panose="020B0604020202020204" pitchFamily="34" charset="0"/>
              <a:buChar char="•"/>
            </a:pPr>
            <a:r>
              <a:rPr lang="nl-NL" sz="1600" dirty="0">
                <a:solidFill>
                  <a:schemeClr val="tx2"/>
                </a:solidFill>
                <a:latin typeface="+mj-lt"/>
              </a:rPr>
              <a:t>Ruime ervaring in brandveiligheid, bouwkundig onderhoud en risicomanagement</a:t>
            </a:r>
          </a:p>
          <a:p>
            <a:pPr>
              <a:buFont typeface="Arial" panose="020B0604020202020204" pitchFamily="34" charset="0"/>
              <a:buChar char="•"/>
            </a:pPr>
            <a:r>
              <a:rPr lang="nl-NL" sz="1600" dirty="0">
                <a:solidFill>
                  <a:schemeClr val="tx2"/>
                </a:solidFill>
                <a:latin typeface="+mj-lt"/>
              </a:rPr>
              <a:t>Opleidingen: Fire Safety Engineering en Risicomanagement</a:t>
            </a:r>
          </a:p>
          <a:p>
            <a:pPr>
              <a:buFont typeface="Arial" panose="020B0604020202020204" pitchFamily="34" charset="0"/>
              <a:buChar char="•"/>
            </a:pPr>
            <a:r>
              <a:rPr lang="nl-NL" sz="1600" dirty="0">
                <a:solidFill>
                  <a:schemeClr val="tx2"/>
                </a:solidFill>
                <a:latin typeface="+mj-lt"/>
              </a:rPr>
              <a:t>Projectmanagement en advies</a:t>
            </a:r>
          </a:p>
          <a:p>
            <a:pPr marL="0" indent="0">
              <a:buNone/>
            </a:pPr>
            <a:endParaRPr lang="nl-NL" dirty="0"/>
          </a:p>
          <a:p>
            <a:endParaRPr lang="nl-NL" dirty="0"/>
          </a:p>
          <a:p>
            <a:endParaRPr lang="nl-NL" dirty="0"/>
          </a:p>
        </p:txBody>
      </p:sp>
      <p:pic>
        <p:nvPicPr>
          <p:cNvPr id="5" name="Afbeelding 4">
            <a:extLst>
              <a:ext uri="{FF2B5EF4-FFF2-40B4-BE49-F238E27FC236}">
                <a16:creationId xmlns:a16="http://schemas.microsoft.com/office/drawing/2014/main" id="{4B2D949C-A793-440D-B749-152D0022DA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5266" y="2070106"/>
            <a:ext cx="1898022" cy="1898022"/>
          </a:xfrm>
          <a:prstGeom prst="rect">
            <a:avLst/>
          </a:prstGeom>
        </p:spPr>
      </p:pic>
      <p:pic>
        <p:nvPicPr>
          <p:cNvPr id="7" name="Afbeelding 6" descr="Afbeelding met Graphics, Lettertype, logo, grafische vormgeving&#10;&#10;Automatisch gegenereerde beschrijving">
            <a:extLst>
              <a:ext uri="{FF2B5EF4-FFF2-40B4-BE49-F238E27FC236}">
                <a16:creationId xmlns:a16="http://schemas.microsoft.com/office/drawing/2014/main" id="{3210AC9E-1469-60C0-FB25-ADF1182F789F}"/>
              </a:ext>
            </a:extLst>
          </p:cNvPr>
          <p:cNvPicPr>
            <a:picLocks noChangeAspect="1"/>
          </p:cNvPicPr>
          <p:nvPr/>
        </p:nvPicPr>
        <p:blipFill rotWithShape="1">
          <a:blip r:embed="rId4">
            <a:extLst>
              <a:ext uri="{28A0092B-C50C-407E-A947-70E740481C1C}">
                <a14:useLocalDpi xmlns:a14="http://schemas.microsoft.com/office/drawing/2010/main" val="0"/>
              </a:ext>
            </a:extLst>
          </a:blip>
          <a:srcRect l="9300" t="17854" r="7924" b="21314"/>
          <a:stretch/>
        </p:blipFill>
        <p:spPr>
          <a:xfrm>
            <a:off x="7872555" y="3968128"/>
            <a:ext cx="2826976" cy="2077558"/>
          </a:xfrm>
          <a:prstGeom prst="rect">
            <a:avLst/>
          </a:prstGeom>
        </p:spPr>
      </p:pic>
    </p:spTree>
    <p:extLst>
      <p:ext uri="{BB962C8B-B14F-4D97-AF65-F5344CB8AC3E}">
        <p14:creationId xmlns:p14="http://schemas.microsoft.com/office/powerpoint/2010/main" val="3391029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40212" y="1441484"/>
            <a:ext cx="9163994" cy="821184"/>
          </a:xfrm>
        </p:spPr>
        <p:txBody>
          <a:bodyPr>
            <a:normAutofit fontScale="90000"/>
          </a:bodyPr>
          <a:lstStyle/>
          <a:p>
            <a:pPr algn="l"/>
            <a:r>
              <a:rPr lang="nl-NL" sz="3600" b="1" dirty="0">
                <a:solidFill>
                  <a:schemeClr val="tx2"/>
                </a:solidFill>
                <a:latin typeface="+mj-lt"/>
              </a:rPr>
              <a:t>4. Wet- en regelgeving</a:t>
            </a:r>
            <a:br>
              <a:rPr lang="nl-NL" b="1" dirty="0">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40212" y="1949731"/>
            <a:ext cx="9439922" cy="4525963"/>
          </a:xfrm>
        </p:spPr>
        <p:txBody>
          <a:bodyPr>
            <a:normAutofit/>
          </a:bodyPr>
          <a:lstStyle/>
          <a:p>
            <a:pPr marL="0" indent="0">
              <a:buNone/>
            </a:pPr>
            <a:r>
              <a:rPr lang="nl-NL" sz="1600" b="1" dirty="0">
                <a:solidFill>
                  <a:schemeClr val="tx2"/>
                </a:solidFill>
              </a:rPr>
              <a:t>Ministeriele regeling (regeling </a:t>
            </a:r>
            <a:r>
              <a:rPr lang="nl-NL" sz="1600" b="1" dirty="0" err="1">
                <a:solidFill>
                  <a:schemeClr val="tx2"/>
                </a:solidFill>
              </a:rPr>
              <a:t>Bbl</a:t>
            </a:r>
            <a:r>
              <a:rPr lang="nl-NL" sz="1600" b="1" dirty="0">
                <a:solidFill>
                  <a:schemeClr val="tx2"/>
                </a:solidFill>
              </a:rPr>
              <a:t>)</a:t>
            </a:r>
            <a:endParaRPr lang="nl-NL" sz="1600" dirty="0">
              <a:solidFill>
                <a:schemeClr val="tx2"/>
              </a:solidFill>
            </a:endParaRPr>
          </a:p>
          <a:p>
            <a:pPr marL="0" indent="0">
              <a:buNone/>
            </a:pPr>
            <a:r>
              <a:rPr lang="nl-NL" sz="1600" dirty="0">
                <a:solidFill>
                  <a:schemeClr val="tx2"/>
                </a:solidFill>
              </a:rPr>
              <a:t>Verdere uitwerking van voorschriften vanuit het AMvB</a:t>
            </a:r>
          </a:p>
          <a:p>
            <a:pPr marL="0" indent="0">
              <a:buNone/>
            </a:pPr>
            <a:r>
              <a:rPr lang="nl-NL" sz="1600" dirty="0">
                <a:solidFill>
                  <a:schemeClr val="tx2"/>
                </a:solidFill>
              </a:rPr>
              <a:t>Een ministeriele regeling is sneller in te voeren dan een AMvB.</a:t>
            </a:r>
          </a:p>
          <a:p>
            <a:pPr marL="0" indent="0">
              <a:buNone/>
            </a:pPr>
            <a:endParaRPr lang="nl-NL" sz="1600" dirty="0">
              <a:solidFill>
                <a:schemeClr val="tx2"/>
              </a:solidFill>
            </a:endParaRPr>
          </a:p>
          <a:p>
            <a:pPr marL="0" indent="0">
              <a:buNone/>
            </a:pPr>
            <a:r>
              <a:rPr lang="nl-NL" sz="1600" dirty="0">
                <a:solidFill>
                  <a:schemeClr val="tx2"/>
                </a:solidFill>
              </a:rPr>
              <a:t>Voorbeeld: </a:t>
            </a:r>
          </a:p>
          <a:p>
            <a:pPr marL="0" indent="0">
              <a:buNone/>
            </a:pPr>
            <a:r>
              <a:rPr lang="nl-NL" sz="1600" dirty="0">
                <a:solidFill>
                  <a:schemeClr val="tx2"/>
                </a:solidFill>
              </a:rPr>
              <a:t>1. Een gebruiksfunctie met een brandmeldinstallatie als bedoeld in artikel 3.115 eerste, tweede en derde lid, heeft een ontruimingsalarminstallatie als bedoeld in NEN 2575.</a:t>
            </a:r>
          </a:p>
          <a:p>
            <a:pPr marL="0" indent="0">
              <a:buNone/>
            </a:pPr>
            <a:r>
              <a:rPr lang="nl-NL" sz="1600" dirty="0">
                <a:solidFill>
                  <a:schemeClr val="tx2"/>
                </a:solidFill>
              </a:rPr>
              <a:t>2. Bij ministeriële regeling kunnen voorschriften worden gegeven over het ontruimingssignaal van een  ontruimingsalarminstallatie.</a:t>
            </a:r>
          </a:p>
        </p:txBody>
      </p:sp>
    </p:spTree>
    <p:extLst>
      <p:ext uri="{BB962C8B-B14F-4D97-AF65-F5344CB8AC3E}">
        <p14:creationId xmlns:p14="http://schemas.microsoft.com/office/powerpoint/2010/main" val="1763629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40212" y="1441484"/>
            <a:ext cx="9163994" cy="821184"/>
          </a:xfrm>
        </p:spPr>
        <p:txBody>
          <a:bodyPr>
            <a:normAutofit fontScale="90000"/>
          </a:bodyPr>
          <a:lstStyle/>
          <a:p>
            <a:pPr algn="l"/>
            <a:r>
              <a:rPr lang="nl-NL" sz="3600" b="1" dirty="0">
                <a:solidFill>
                  <a:schemeClr val="tx2"/>
                </a:solidFill>
                <a:latin typeface="+mj-lt"/>
              </a:rPr>
              <a:t>4. Wet- en regelgeving</a:t>
            </a:r>
            <a:br>
              <a:rPr lang="nl-NL" b="1" dirty="0">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40212" y="1949731"/>
            <a:ext cx="5947744" cy="4525963"/>
          </a:xfrm>
        </p:spPr>
        <p:txBody>
          <a:bodyPr>
            <a:normAutofit/>
          </a:bodyPr>
          <a:lstStyle/>
          <a:p>
            <a:pPr marL="0" indent="0">
              <a:buNone/>
            </a:pPr>
            <a:r>
              <a:rPr lang="nl-NL" sz="1600" b="1" dirty="0">
                <a:solidFill>
                  <a:schemeClr val="tx2"/>
                </a:solidFill>
              </a:rPr>
              <a:t>NEN normen</a:t>
            </a:r>
          </a:p>
          <a:p>
            <a:pPr marL="0" indent="0">
              <a:buNone/>
            </a:pPr>
            <a:r>
              <a:rPr lang="nl-NL" sz="1600" dirty="0">
                <a:solidFill>
                  <a:schemeClr val="tx2"/>
                </a:solidFill>
              </a:rPr>
              <a:t>Afspraken tussen belanghebbende partijen over een specifiek product, dienst of proces.</a:t>
            </a:r>
          </a:p>
          <a:p>
            <a:pPr marL="0" indent="0">
              <a:buNone/>
            </a:pPr>
            <a:endParaRPr lang="nl-NL" sz="1600" dirty="0">
              <a:solidFill>
                <a:schemeClr val="tx2"/>
              </a:solidFill>
            </a:endParaRPr>
          </a:p>
          <a:p>
            <a:r>
              <a:rPr lang="nl-NL" sz="1600" dirty="0">
                <a:solidFill>
                  <a:schemeClr val="tx2"/>
                </a:solidFill>
              </a:rPr>
              <a:t>(Soms) aangestuurd door een AMvB zoals het </a:t>
            </a:r>
            <a:r>
              <a:rPr lang="nl-NL" sz="1600" dirty="0" err="1">
                <a:solidFill>
                  <a:schemeClr val="tx2"/>
                </a:solidFill>
              </a:rPr>
              <a:t>Bbl</a:t>
            </a:r>
            <a:endParaRPr lang="nl-NL" sz="1600" dirty="0">
              <a:solidFill>
                <a:schemeClr val="tx2"/>
              </a:solidFill>
            </a:endParaRPr>
          </a:p>
          <a:p>
            <a:r>
              <a:rPr lang="nl-NL" sz="1600" dirty="0">
                <a:solidFill>
                  <a:schemeClr val="tx2"/>
                </a:solidFill>
              </a:rPr>
              <a:t>Technische invulling om aan de eisen te voldoen vanuit het </a:t>
            </a:r>
            <a:r>
              <a:rPr lang="nl-NL" sz="1600" dirty="0" err="1">
                <a:solidFill>
                  <a:schemeClr val="tx2"/>
                </a:solidFill>
              </a:rPr>
              <a:t>Bbl</a:t>
            </a:r>
            <a:r>
              <a:rPr lang="nl-NL" sz="1600" dirty="0">
                <a:solidFill>
                  <a:schemeClr val="tx2"/>
                </a:solidFill>
              </a:rPr>
              <a:t>.</a:t>
            </a:r>
          </a:p>
          <a:p>
            <a:r>
              <a:rPr lang="nl-NL" sz="1600" dirty="0">
                <a:solidFill>
                  <a:schemeClr val="tx2"/>
                </a:solidFill>
              </a:rPr>
              <a:t>Onderscheid dwingend/niet dwingend</a:t>
            </a:r>
          </a:p>
          <a:p>
            <a:r>
              <a:rPr lang="nl-NL" sz="1600" dirty="0" err="1">
                <a:solidFill>
                  <a:schemeClr val="tx2"/>
                </a:solidFill>
              </a:rPr>
              <a:t>Bbl</a:t>
            </a:r>
            <a:r>
              <a:rPr lang="nl-NL" sz="1600" dirty="0">
                <a:solidFill>
                  <a:schemeClr val="tx2"/>
                </a:solidFill>
              </a:rPr>
              <a:t> is veelal niet dwingend (dus gelijkwaardige oplossingen toepasbaar) </a:t>
            </a:r>
          </a:p>
          <a:p>
            <a:r>
              <a:rPr lang="nl-NL" sz="1600" dirty="0">
                <a:solidFill>
                  <a:schemeClr val="tx2"/>
                </a:solidFill>
              </a:rPr>
              <a:t>NEN 6060 en NEN 6079 sinds invoering </a:t>
            </a:r>
            <a:r>
              <a:rPr lang="nl-NL" sz="1600" dirty="0" err="1">
                <a:solidFill>
                  <a:schemeClr val="tx2"/>
                </a:solidFill>
              </a:rPr>
              <a:t>Bbl</a:t>
            </a:r>
            <a:r>
              <a:rPr lang="nl-NL" sz="1600" dirty="0">
                <a:solidFill>
                  <a:schemeClr val="tx2"/>
                </a:solidFill>
              </a:rPr>
              <a:t> rechtstreeks aangestuurd.</a:t>
            </a:r>
          </a:p>
        </p:txBody>
      </p:sp>
      <p:pic>
        <p:nvPicPr>
          <p:cNvPr id="5" name="Afbeelding 4" descr="Afbeelding met illustratie&#10;&#10;Beschrijving is gegenereerd met hoge betrouwbaarheid">
            <a:extLst>
              <a:ext uri="{FF2B5EF4-FFF2-40B4-BE49-F238E27FC236}">
                <a16:creationId xmlns:a16="http://schemas.microsoft.com/office/drawing/2014/main" id="{376F7A37-CDA4-4F0B-978E-BDE71CA70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9571" y="1949731"/>
            <a:ext cx="2834635" cy="1574797"/>
          </a:xfrm>
          <a:prstGeom prst="rect">
            <a:avLst/>
          </a:prstGeom>
        </p:spPr>
      </p:pic>
    </p:spTree>
    <p:extLst>
      <p:ext uri="{BB962C8B-B14F-4D97-AF65-F5344CB8AC3E}">
        <p14:creationId xmlns:p14="http://schemas.microsoft.com/office/powerpoint/2010/main" val="3680555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40212" y="1441484"/>
            <a:ext cx="9163994" cy="821184"/>
          </a:xfrm>
        </p:spPr>
        <p:txBody>
          <a:bodyPr>
            <a:normAutofit fontScale="90000"/>
          </a:bodyPr>
          <a:lstStyle/>
          <a:p>
            <a:pPr algn="l"/>
            <a:r>
              <a:rPr lang="nl-NL" sz="3600" b="1" dirty="0">
                <a:solidFill>
                  <a:schemeClr val="tx2"/>
                </a:solidFill>
                <a:latin typeface="+mj-lt"/>
              </a:rPr>
              <a:t>4. Wet- en regelgeving</a:t>
            </a:r>
            <a:br>
              <a:rPr lang="nl-NL" b="1" dirty="0">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40212" y="1949731"/>
            <a:ext cx="9439922" cy="4525963"/>
          </a:xfrm>
        </p:spPr>
        <p:txBody>
          <a:bodyPr>
            <a:normAutofit/>
          </a:bodyPr>
          <a:lstStyle/>
          <a:p>
            <a:pPr marL="0" indent="0">
              <a:buNone/>
            </a:pPr>
            <a:r>
              <a:rPr lang="nl-NL" sz="1600" b="1" dirty="0">
                <a:solidFill>
                  <a:schemeClr val="tx2"/>
                </a:solidFill>
              </a:rPr>
              <a:t>Besluit bouwwerk leefomgeving</a:t>
            </a:r>
          </a:p>
          <a:p>
            <a:pPr marL="0" indent="0">
              <a:buNone/>
            </a:pPr>
            <a:endParaRPr lang="nl-NL" sz="1600" dirty="0">
              <a:solidFill>
                <a:schemeClr val="tx2"/>
              </a:solidFill>
            </a:endParaRPr>
          </a:p>
          <a:p>
            <a:pPr marL="0" indent="0">
              <a:buNone/>
            </a:pPr>
            <a:endParaRPr lang="nl-NL" sz="1600" dirty="0">
              <a:solidFill>
                <a:schemeClr val="tx2"/>
              </a:solidFill>
            </a:endParaRPr>
          </a:p>
          <a:p>
            <a:pPr marL="0" indent="0">
              <a:buNone/>
            </a:pPr>
            <a:endParaRPr lang="nl-NL" sz="1600" dirty="0">
              <a:solidFill>
                <a:schemeClr val="tx2"/>
              </a:solidFill>
            </a:endParaRPr>
          </a:p>
          <a:p>
            <a:pPr marL="0" indent="0">
              <a:buNone/>
            </a:pPr>
            <a:endParaRPr lang="nl-NL" sz="1600" dirty="0">
              <a:solidFill>
                <a:schemeClr val="tx2"/>
              </a:solidFill>
            </a:endParaRPr>
          </a:p>
          <a:p>
            <a:pPr marL="0" indent="0">
              <a:buNone/>
            </a:pPr>
            <a:endParaRPr lang="nl-NL" sz="1600" dirty="0">
              <a:solidFill>
                <a:schemeClr val="tx2"/>
              </a:solidFill>
            </a:endParaRPr>
          </a:p>
          <a:p>
            <a:pPr marL="0" indent="0">
              <a:buNone/>
            </a:pPr>
            <a:endParaRPr lang="nl-NL" sz="1600" dirty="0">
              <a:solidFill>
                <a:schemeClr val="tx2"/>
              </a:solidFill>
            </a:endParaRPr>
          </a:p>
          <a:p>
            <a:pPr marL="0" indent="0">
              <a:buNone/>
            </a:pPr>
            <a:endParaRPr lang="nl-NL" sz="1600" dirty="0">
              <a:solidFill>
                <a:schemeClr val="tx2"/>
              </a:solidFill>
            </a:endParaRPr>
          </a:p>
          <a:p>
            <a:pPr marL="0" indent="0">
              <a:buNone/>
            </a:pPr>
            <a:endParaRPr lang="nl-NL" sz="1600" dirty="0">
              <a:solidFill>
                <a:schemeClr val="tx2"/>
              </a:solidFill>
            </a:endParaRPr>
          </a:p>
          <a:p>
            <a:pPr marL="0" indent="0">
              <a:buNone/>
            </a:pPr>
            <a:endParaRPr lang="nl-NL" sz="1600" dirty="0">
              <a:solidFill>
                <a:schemeClr val="tx2"/>
              </a:solidFill>
            </a:endParaRPr>
          </a:p>
          <a:p>
            <a:pPr marL="0" indent="0">
              <a:buNone/>
            </a:pPr>
            <a:endParaRPr lang="nl-NL" sz="1600" dirty="0">
              <a:solidFill>
                <a:schemeClr val="tx2"/>
              </a:solidFill>
            </a:endParaRPr>
          </a:p>
          <a:p>
            <a:pPr marL="0" indent="0">
              <a:buNone/>
            </a:pPr>
            <a:r>
              <a:rPr lang="nl-NL" sz="1600" dirty="0">
                <a:solidFill>
                  <a:schemeClr val="tx2"/>
                </a:solidFill>
              </a:rPr>
              <a:t>Van cruciaal belang voor het bepalen van de (brandveiligheids)maatregelen.</a:t>
            </a:r>
          </a:p>
        </p:txBody>
      </p:sp>
      <p:pic>
        <p:nvPicPr>
          <p:cNvPr id="5" name="Afbeelding 4">
            <a:extLst>
              <a:ext uri="{FF2B5EF4-FFF2-40B4-BE49-F238E27FC236}">
                <a16:creationId xmlns:a16="http://schemas.microsoft.com/office/drawing/2014/main" id="{6FC8E0DF-794E-4EF0-AA5E-5D5EF3EC0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0999" y="2635728"/>
            <a:ext cx="3005058" cy="2070151"/>
          </a:xfrm>
          <a:prstGeom prst="rect">
            <a:avLst/>
          </a:prstGeom>
        </p:spPr>
      </p:pic>
      <p:pic>
        <p:nvPicPr>
          <p:cNvPr id="4" name="Afbeelding 3">
            <a:extLst>
              <a:ext uri="{FF2B5EF4-FFF2-40B4-BE49-F238E27FC236}">
                <a16:creationId xmlns:a16="http://schemas.microsoft.com/office/drawing/2014/main" id="{DA979B3E-1FA0-4FDA-8F40-87F3BE071B98}"/>
              </a:ext>
            </a:extLst>
          </p:cNvPr>
          <p:cNvPicPr>
            <a:picLocks noChangeAspect="1"/>
          </p:cNvPicPr>
          <p:nvPr/>
        </p:nvPicPr>
        <p:blipFill>
          <a:blip r:embed="rId4"/>
          <a:stretch>
            <a:fillRect/>
          </a:stretch>
        </p:blipFill>
        <p:spPr>
          <a:xfrm>
            <a:off x="2249048" y="2464181"/>
            <a:ext cx="6033115" cy="2413246"/>
          </a:xfrm>
          <a:prstGeom prst="rect">
            <a:avLst/>
          </a:prstGeom>
        </p:spPr>
      </p:pic>
    </p:spTree>
    <p:extLst>
      <p:ext uri="{BB962C8B-B14F-4D97-AF65-F5344CB8AC3E}">
        <p14:creationId xmlns:p14="http://schemas.microsoft.com/office/powerpoint/2010/main" val="1309960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40212" y="1441484"/>
            <a:ext cx="9163994" cy="821184"/>
          </a:xfrm>
        </p:spPr>
        <p:txBody>
          <a:bodyPr>
            <a:normAutofit fontScale="90000"/>
          </a:bodyPr>
          <a:lstStyle/>
          <a:p>
            <a:pPr algn="l"/>
            <a:r>
              <a:rPr lang="nl-NL" sz="3600" b="1" dirty="0">
                <a:solidFill>
                  <a:schemeClr val="tx2"/>
                </a:solidFill>
                <a:latin typeface="+mj-lt"/>
              </a:rPr>
              <a:t>4. Wet- en regelgeving</a:t>
            </a:r>
            <a:br>
              <a:rPr lang="nl-NL" b="1" dirty="0">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40212" y="1949731"/>
            <a:ext cx="9439922" cy="4525963"/>
          </a:xfrm>
        </p:spPr>
        <p:txBody>
          <a:bodyPr>
            <a:normAutofit/>
          </a:bodyPr>
          <a:lstStyle/>
          <a:p>
            <a:pPr marL="0" indent="0">
              <a:buNone/>
            </a:pPr>
            <a:r>
              <a:rPr lang="nl-NL" sz="1600" b="1" dirty="0">
                <a:solidFill>
                  <a:schemeClr val="tx2"/>
                </a:solidFill>
              </a:rPr>
              <a:t>Besluit bouwwerk leefomgeving</a:t>
            </a:r>
          </a:p>
          <a:p>
            <a:pPr marL="0" indent="0">
              <a:buNone/>
            </a:pPr>
            <a:r>
              <a:rPr lang="nl-NL" sz="1600" dirty="0">
                <a:solidFill>
                  <a:schemeClr val="tx2"/>
                </a:solidFill>
              </a:rPr>
              <a:t>Naast gebruiksfuncties zijn er ook nevenfuncties. Een nevenfunctie is een functie die ten dienste staat van de andere gebruiksfunctie. </a:t>
            </a:r>
          </a:p>
          <a:p>
            <a:pPr marL="0" indent="0">
              <a:buNone/>
            </a:pPr>
            <a:endParaRPr lang="nl-NL" sz="1600" dirty="0">
              <a:solidFill>
                <a:schemeClr val="tx2"/>
              </a:solidFill>
            </a:endParaRPr>
          </a:p>
          <a:p>
            <a:pPr marL="0" indent="0">
              <a:buNone/>
            </a:pPr>
            <a:r>
              <a:rPr lang="nl-NL" sz="1600" dirty="0">
                <a:solidFill>
                  <a:schemeClr val="tx2"/>
                </a:solidFill>
              </a:rPr>
              <a:t>Bijvoorbeeld: </a:t>
            </a:r>
          </a:p>
          <a:p>
            <a:r>
              <a:rPr lang="nl-NL" sz="1600" dirty="0">
                <a:solidFill>
                  <a:schemeClr val="tx2"/>
                </a:solidFill>
              </a:rPr>
              <a:t>Kantoortje in een fabriekshal</a:t>
            </a:r>
          </a:p>
          <a:p>
            <a:r>
              <a:rPr lang="nl-NL" sz="1600" dirty="0">
                <a:solidFill>
                  <a:schemeClr val="tx2"/>
                </a:solidFill>
              </a:rPr>
              <a:t>Fietsenstalling bij kantoor</a:t>
            </a:r>
          </a:p>
          <a:p>
            <a:r>
              <a:rPr lang="nl-NL" sz="1600" dirty="0">
                <a:solidFill>
                  <a:schemeClr val="tx2"/>
                </a:solidFill>
              </a:rPr>
              <a:t>Kantoor aan huis</a:t>
            </a:r>
          </a:p>
        </p:txBody>
      </p:sp>
    </p:spTree>
    <p:extLst>
      <p:ext uri="{BB962C8B-B14F-4D97-AF65-F5344CB8AC3E}">
        <p14:creationId xmlns:p14="http://schemas.microsoft.com/office/powerpoint/2010/main" val="4015126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40212" y="1441484"/>
            <a:ext cx="9163994" cy="821184"/>
          </a:xfrm>
        </p:spPr>
        <p:txBody>
          <a:bodyPr>
            <a:normAutofit fontScale="90000"/>
          </a:bodyPr>
          <a:lstStyle/>
          <a:p>
            <a:pPr algn="l"/>
            <a:r>
              <a:rPr lang="nl-NL" sz="3600" b="1" dirty="0">
                <a:solidFill>
                  <a:schemeClr val="tx2"/>
                </a:solidFill>
                <a:latin typeface="+mj-lt"/>
              </a:rPr>
              <a:t>4. Wet- en regelgeving</a:t>
            </a:r>
            <a:br>
              <a:rPr lang="nl-NL" b="1" dirty="0">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40212" y="1949731"/>
            <a:ext cx="9439922" cy="4525963"/>
          </a:xfrm>
        </p:spPr>
        <p:txBody>
          <a:bodyPr>
            <a:normAutofit/>
          </a:bodyPr>
          <a:lstStyle/>
          <a:p>
            <a:pPr marL="0" indent="0">
              <a:buNone/>
            </a:pPr>
            <a:r>
              <a:rPr lang="nl-NL" sz="1600" b="1" dirty="0">
                <a:solidFill>
                  <a:schemeClr val="tx2"/>
                </a:solidFill>
              </a:rPr>
              <a:t>Besluit bouwwerk leefomgeving</a:t>
            </a:r>
          </a:p>
          <a:p>
            <a:pPr marL="0" indent="0">
              <a:buNone/>
            </a:pPr>
            <a:r>
              <a:rPr lang="nl-NL" sz="1600" dirty="0">
                <a:solidFill>
                  <a:schemeClr val="tx2"/>
                </a:solidFill>
              </a:rPr>
              <a:t>Onderverdeling van het </a:t>
            </a:r>
            <a:r>
              <a:rPr lang="nl-NL" sz="1600" dirty="0" err="1">
                <a:solidFill>
                  <a:schemeClr val="tx2"/>
                </a:solidFill>
              </a:rPr>
              <a:t>Bbl</a:t>
            </a:r>
            <a:r>
              <a:rPr lang="nl-NL" sz="1600" dirty="0">
                <a:solidFill>
                  <a:schemeClr val="tx2"/>
                </a:solidFill>
              </a:rPr>
              <a:t>: </a:t>
            </a:r>
          </a:p>
          <a:p>
            <a:r>
              <a:rPr lang="nl-NL" sz="1600" dirty="0">
                <a:solidFill>
                  <a:schemeClr val="tx2"/>
                </a:solidFill>
              </a:rPr>
              <a:t>Nieuwbouw eisen</a:t>
            </a:r>
          </a:p>
          <a:p>
            <a:r>
              <a:rPr lang="nl-NL" sz="1600" dirty="0">
                <a:solidFill>
                  <a:schemeClr val="tx2"/>
                </a:solidFill>
              </a:rPr>
              <a:t>Bestaande bouw eisen </a:t>
            </a:r>
          </a:p>
          <a:p>
            <a:r>
              <a:rPr lang="nl-NL" sz="1600" dirty="0">
                <a:solidFill>
                  <a:schemeClr val="tx2"/>
                </a:solidFill>
              </a:rPr>
              <a:t>Verbouweisen</a:t>
            </a:r>
          </a:p>
          <a:p>
            <a:pPr marL="0" indent="0">
              <a:buNone/>
            </a:pPr>
            <a:endParaRPr lang="nl-NL" sz="1600" dirty="0">
              <a:solidFill>
                <a:schemeClr val="tx2"/>
              </a:solidFill>
            </a:endParaRPr>
          </a:p>
          <a:p>
            <a:pPr marL="0" indent="0">
              <a:buNone/>
            </a:pPr>
            <a:r>
              <a:rPr lang="nl-NL" sz="1600" dirty="0">
                <a:solidFill>
                  <a:schemeClr val="tx2"/>
                </a:solidFill>
              </a:rPr>
              <a:t>Daarnaast hebben we bij Bestaande bouw te maken met het rechtens verkregen niveau.</a:t>
            </a:r>
          </a:p>
          <a:p>
            <a:pPr marL="0" indent="0">
              <a:buNone/>
            </a:pPr>
            <a:endParaRPr lang="nl-NL" sz="1600" dirty="0">
              <a:solidFill>
                <a:schemeClr val="tx2"/>
              </a:solidFill>
            </a:endParaRPr>
          </a:p>
          <a:p>
            <a:pPr marL="0" indent="0">
              <a:buNone/>
            </a:pPr>
            <a:r>
              <a:rPr lang="nl-NL" sz="1600" dirty="0">
                <a:solidFill>
                  <a:schemeClr val="tx2"/>
                </a:solidFill>
              </a:rPr>
              <a:t>Definitie Rechtens verkregen niveau (</a:t>
            </a:r>
            <a:r>
              <a:rPr lang="nl-NL" sz="1600" dirty="0" err="1">
                <a:solidFill>
                  <a:schemeClr val="tx2"/>
                </a:solidFill>
              </a:rPr>
              <a:t>Bbl</a:t>
            </a:r>
            <a:r>
              <a:rPr lang="nl-NL" sz="1600" dirty="0">
                <a:solidFill>
                  <a:schemeClr val="tx2"/>
                </a:solidFill>
              </a:rPr>
              <a:t> art. 5.5) luidt:</a:t>
            </a:r>
          </a:p>
          <a:p>
            <a:pPr marL="0" indent="0">
              <a:buNone/>
            </a:pPr>
            <a:r>
              <a:rPr lang="nl-NL" sz="1600" i="1">
                <a:solidFill>
                  <a:schemeClr val="tx2"/>
                </a:solidFill>
              </a:rPr>
              <a:t>Het kwaliteitsniveau van een bouwwerk of gedeelte daarvan is na een verbouwing niet lager dan het toegestane kwaliteitsniveau onmiddellijk voorafgaand aan die verbouwing.</a:t>
            </a:r>
          </a:p>
          <a:p>
            <a:pPr marL="0" indent="0">
              <a:buNone/>
            </a:pPr>
            <a:endParaRPr lang="nl-NL" sz="1600" dirty="0">
              <a:solidFill>
                <a:schemeClr val="tx2"/>
              </a:solidFill>
            </a:endParaRPr>
          </a:p>
          <a:p>
            <a:pPr marL="0" indent="0">
              <a:buNone/>
            </a:pPr>
            <a:r>
              <a:rPr lang="nl-NL" sz="1600" dirty="0">
                <a:solidFill>
                  <a:schemeClr val="tx2"/>
                </a:solidFill>
              </a:rPr>
              <a:t>Ofwel: Datgene wat vroeger rechtmatig werd gebouwd, is bij ongewijzigd gebruik of verbouw relevant en uitgangspunt voor eventuele werkzaamheden. Met als ondergrens niveau Bestaande bouw. </a:t>
            </a:r>
          </a:p>
          <a:p>
            <a:pPr marL="0" indent="0">
              <a:buNone/>
            </a:pPr>
            <a:endParaRPr lang="nl-NL" sz="1600" dirty="0">
              <a:solidFill>
                <a:schemeClr val="tx2"/>
              </a:solidFill>
            </a:endParaRPr>
          </a:p>
        </p:txBody>
      </p:sp>
    </p:spTree>
    <p:extLst>
      <p:ext uri="{BB962C8B-B14F-4D97-AF65-F5344CB8AC3E}">
        <p14:creationId xmlns:p14="http://schemas.microsoft.com/office/powerpoint/2010/main" val="3754399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40212" y="1441484"/>
            <a:ext cx="9163994" cy="821184"/>
          </a:xfrm>
        </p:spPr>
        <p:txBody>
          <a:bodyPr>
            <a:normAutofit fontScale="90000"/>
          </a:bodyPr>
          <a:lstStyle/>
          <a:p>
            <a:pPr algn="l"/>
            <a:r>
              <a:rPr lang="nl-NL" sz="3600" b="1" dirty="0">
                <a:solidFill>
                  <a:schemeClr val="tx2"/>
                </a:solidFill>
                <a:latin typeface="+mj-lt"/>
              </a:rPr>
              <a:t>4. Wet- en regelgeving</a:t>
            </a:r>
            <a:br>
              <a:rPr lang="nl-NL" b="1" dirty="0">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40212" y="1949731"/>
            <a:ext cx="9439922" cy="4525963"/>
          </a:xfrm>
        </p:spPr>
        <p:txBody>
          <a:bodyPr>
            <a:normAutofit/>
          </a:bodyPr>
          <a:lstStyle/>
          <a:p>
            <a:pPr marL="0" indent="0">
              <a:buNone/>
            </a:pPr>
            <a:r>
              <a:rPr lang="nl-NL" sz="1600" b="1" dirty="0">
                <a:solidFill>
                  <a:schemeClr val="tx2"/>
                </a:solidFill>
              </a:rPr>
              <a:t>Zorgplicht</a:t>
            </a:r>
          </a:p>
          <a:p>
            <a:r>
              <a:rPr lang="nl-NL" sz="1600" dirty="0" err="1">
                <a:solidFill>
                  <a:schemeClr val="tx2"/>
                </a:solidFill>
              </a:rPr>
              <a:t>Bbl</a:t>
            </a:r>
            <a:r>
              <a:rPr lang="nl-NL" sz="1600" dirty="0">
                <a:solidFill>
                  <a:schemeClr val="tx2"/>
                </a:solidFill>
              </a:rPr>
              <a:t> artikel 2.6: De eigenaar van bouwwerk of gedelegeerde draagt zorg dat een bouwwerkinstallatie adequaat wordt beheerd, onderhouden en gecontroleerd. </a:t>
            </a:r>
          </a:p>
          <a:p>
            <a:pPr marL="0" indent="0">
              <a:buNone/>
            </a:pPr>
            <a:endParaRPr lang="nl-NL" sz="1600" dirty="0">
              <a:solidFill>
                <a:schemeClr val="tx2"/>
              </a:solidFill>
            </a:endParaRPr>
          </a:p>
          <a:p>
            <a:pPr marL="0" indent="0">
              <a:buNone/>
            </a:pPr>
            <a:r>
              <a:rPr lang="nl-NL" sz="1600" b="1" dirty="0">
                <a:solidFill>
                  <a:schemeClr val="tx2"/>
                </a:solidFill>
              </a:rPr>
              <a:t>Gelijkwaardigheid</a:t>
            </a:r>
          </a:p>
          <a:p>
            <a:r>
              <a:rPr lang="nl-NL" sz="1600" dirty="0">
                <a:solidFill>
                  <a:schemeClr val="tx2"/>
                </a:solidFill>
              </a:rPr>
              <a:t>Gelijkwaardige oplossing om te voldoen aan functionele eisen. </a:t>
            </a:r>
          </a:p>
          <a:p>
            <a:r>
              <a:rPr lang="nl-NL" sz="1600" dirty="0">
                <a:solidFill>
                  <a:schemeClr val="tx2"/>
                </a:solidFill>
              </a:rPr>
              <a:t>Bouwbesluit 2012 artikel 1.3</a:t>
            </a:r>
          </a:p>
          <a:p>
            <a:r>
              <a:rPr lang="nl-NL" sz="1600" dirty="0">
                <a:solidFill>
                  <a:schemeClr val="tx2"/>
                </a:solidFill>
              </a:rPr>
              <a:t>Van toepassing op hoofdstuk 2 tot en met 7 </a:t>
            </a:r>
          </a:p>
          <a:p>
            <a:r>
              <a:rPr lang="nl-NL" sz="1600" dirty="0">
                <a:solidFill>
                  <a:schemeClr val="tx2"/>
                </a:solidFill>
              </a:rPr>
              <a:t>Dezelfde mate van veiligheid bieden als is beoogd in het gestelde voorschrift.</a:t>
            </a:r>
          </a:p>
          <a:p>
            <a:endParaRPr lang="nl-NL" sz="1600" dirty="0">
              <a:solidFill>
                <a:schemeClr val="tx2"/>
              </a:solidFill>
            </a:endParaRPr>
          </a:p>
        </p:txBody>
      </p:sp>
    </p:spTree>
    <p:extLst>
      <p:ext uri="{BB962C8B-B14F-4D97-AF65-F5344CB8AC3E}">
        <p14:creationId xmlns:p14="http://schemas.microsoft.com/office/powerpoint/2010/main" val="316383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27175" y="0"/>
            <a:ext cx="9144000" cy="127000"/>
          </a:xfrm>
          <a:prstGeom prst="rect">
            <a:avLst/>
          </a:prstGeom>
        </p:spPr>
      </p:pic>
      <p:pic>
        <p:nvPicPr>
          <p:cNvPr id="9" name="Picture 8"/>
          <p:cNvPicPr>
            <a:picLocks noChangeAspect="1"/>
          </p:cNvPicPr>
          <p:nvPr/>
        </p:nvPicPr>
        <p:blipFill>
          <a:blip r:embed="rId3"/>
          <a:stretch>
            <a:fillRect/>
          </a:stretch>
        </p:blipFill>
        <p:spPr>
          <a:xfrm flipV="1">
            <a:off x="1527175" y="6817284"/>
            <a:ext cx="9144000" cy="66116"/>
          </a:xfrm>
          <a:prstGeom prst="rect">
            <a:avLst/>
          </a:prstGeom>
        </p:spPr>
      </p:pic>
      <p:sp>
        <p:nvSpPr>
          <p:cNvPr id="8" name="TextBox 11"/>
          <p:cNvSpPr txBox="1"/>
          <p:nvPr/>
        </p:nvSpPr>
        <p:spPr>
          <a:xfrm>
            <a:off x="0" y="2765132"/>
            <a:ext cx="12198350" cy="1327736"/>
          </a:xfrm>
          <a:prstGeom prst="rect">
            <a:avLst/>
          </a:prstGeom>
          <a:noFill/>
        </p:spPr>
        <p:txBody>
          <a:bodyPr wrap="square" rtlCol="0">
            <a:spAutoFit/>
          </a:bodyPr>
          <a:lstStyle/>
          <a:p>
            <a:pPr algn="ctr">
              <a:lnSpc>
                <a:spcPct val="150000"/>
              </a:lnSpc>
            </a:pPr>
            <a:r>
              <a:rPr lang="nl-NL" sz="3200" b="1" dirty="0">
                <a:solidFill>
                  <a:schemeClr val="tx2"/>
                </a:solidFill>
                <a:latin typeface="+mj-lt"/>
                <a:cs typeface="Delicious-Roman"/>
              </a:rPr>
              <a:t>5. Kennis over brandveiligheid </a:t>
            </a:r>
            <a:r>
              <a:rPr lang="nl-NL" sz="3200" i="1" dirty="0">
                <a:solidFill>
                  <a:schemeClr val="tx2"/>
                </a:solidFill>
                <a:latin typeface="+mj-lt"/>
                <a:cs typeface="Delicious-Roman"/>
              </a:rPr>
              <a:t>Bouwkundig</a:t>
            </a:r>
          </a:p>
          <a:p>
            <a:pPr marL="457200" indent="-457200">
              <a:lnSpc>
                <a:spcPct val="150000"/>
              </a:lnSpc>
              <a:buAutoNum type="arabicPeriod"/>
            </a:pPr>
            <a:endParaRPr lang="en-US" sz="2400" dirty="0">
              <a:solidFill>
                <a:srgbClr val="1B206A"/>
              </a:solidFill>
              <a:latin typeface="+mj-lt"/>
              <a:cs typeface="Delicious-Roman"/>
            </a:endParaRPr>
          </a:p>
        </p:txBody>
      </p:sp>
    </p:spTree>
    <p:extLst>
      <p:ext uri="{BB962C8B-B14F-4D97-AF65-F5344CB8AC3E}">
        <p14:creationId xmlns:p14="http://schemas.microsoft.com/office/powerpoint/2010/main" val="1120489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67221"/>
            <a:ext cx="6099175" cy="3293209"/>
          </a:xfrm>
          <a:prstGeom prst="rect">
            <a:avLst/>
          </a:prstGeom>
        </p:spPr>
        <p:txBody>
          <a:bodyPr>
            <a:spAutoFit/>
          </a:bodyPr>
          <a:lstStyle/>
          <a:p>
            <a:pPr lvl="0" defTabSz="457200">
              <a:spcBef>
                <a:spcPct val="20000"/>
              </a:spcBef>
            </a:pPr>
            <a:r>
              <a:rPr lang="nl-NL" sz="1600" b="1" dirty="0">
                <a:solidFill>
                  <a:srgbClr val="1F497D"/>
                </a:solidFill>
                <a:latin typeface="Calibri" panose="020F0502020204030204" pitchFamily="34" charset="0"/>
              </a:rPr>
              <a:t>Basiskennis bouwkundige brandveiligheid:</a:t>
            </a:r>
          </a:p>
          <a:p>
            <a:pPr marL="342900" lvl="0" indent="-342900" defTabSz="457200">
              <a:spcBef>
                <a:spcPct val="20000"/>
              </a:spcBef>
              <a:buFont typeface="Arial"/>
              <a:buChar char="•"/>
            </a:pPr>
            <a:r>
              <a:rPr lang="nl-NL" sz="1600" dirty="0">
                <a:solidFill>
                  <a:srgbClr val="1F497D"/>
                </a:solidFill>
                <a:latin typeface="Calibri" panose="020F0502020204030204" pitchFamily="34" charset="0"/>
              </a:rPr>
              <a:t>Sterkte bij brand</a:t>
            </a:r>
          </a:p>
          <a:p>
            <a:pPr marL="342900" lvl="0" indent="-342900" defTabSz="457200">
              <a:spcBef>
                <a:spcPct val="20000"/>
              </a:spcBef>
              <a:buFont typeface="Arial"/>
              <a:buChar char="•"/>
            </a:pPr>
            <a:r>
              <a:rPr lang="nl-NL" sz="1600" dirty="0">
                <a:solidFill>
                  <a:srgbClr val="1F497D"/>
                </a:solidFill>
                <a:latin typeface="Calibri" panose="020F0502020204030204" pitchFamily="34" charset="0"/>
              </a:rPr>
              <a:t>Brandcompartiment</a:t>
            </a:r>
          </a:p>
          <a:p>
            <a:pPr marL="342900" lvl="0" indent="-342900" defTabSz="457200">
              <a:spcBef>
                <a:spcPct val="20000"/>
              </a:spcBef>
              <a:buFont typeface="Arial"/>
              <a:buChar char="•"/>
            </a:pPr>
            <a:r>
              <a:rPr lang="nl-NL" sz="1600" dirty="0">
                <a:solidFill>
                  <a:srgbClr val="1F497D"/>
                </a:solidFill>
                <a:latin typeface="Calibri" panose="020F0502020204030204" pitchFamily="34" charset="0"/>
              </a:rPr>
              <a:t>Subbrandcompartiment</a:t>
            </a:r>
          </a:p>
          <a:p>
            <a:pPr marL="342900" lvl="0" indent="-342900" defTabSz="457200">
              <a:spcBef>
                <a:spcPct val="20000"/>
              </a:spcBef>
              <a:buFont typeface="Arial"/>
              <a:buChar char="•"/>
            </a:pPr>
            <a:r>
              <a:rPr lang="nl-NL" sz="1600" dirty="0">
                <a:solidFill>
                  <a:srgbClr val="1F497D"/>
                </a:solidFill>
                <a:latin typeface="Calibri" panose="020F0502020204030204" pitchFamily="34" charset="0"/>
              </a:rPr>
              <a:t>Beschermd subbrandcompartiment</a:t>
            </a:r>
          </a:p>
          <a:p>
            <a:pPr marL="342900" lvl="0" indent="-342900" defTabSz="457200">
              <a:spcBef>
                <a:spcPct val="20000"/>
              </a:spcBef>
              <a:buFont typeface="Arial"/>
              <a:buChar char="•"/>
            </a:pPr>
            <a:r>
              <a:rPr lang="nl-NL" sz="1600" dirty="0">
                <a:solidFill>
                  <a:srgbClr val="1F497D"/>
                </a:solidFill>
                <a:latin typeface="Calibri" panose="020F0502020204030204" pitchFamily="34" charset="0"/>
              </a:rPr>
              <a:t>WBDBO (weerstand tegen branddoorslag en brandoverslag)</a:t>
            </a:r>
          </a:p>
          <a:p>
            <a:pPr marL="342900" lvl="0" indent="-342900" defTabSz="457200">
              <a:spcBef>
                <a:spcPct val="20000"/>
              </a:spcBef>
              <a:buFont typeface="Arial"/>
              <a:buChar char="•"/>
            </a:pPr>
            <a:r>
              <a:rPr lang="nl-NL" sz="1600" dirty="0">
                <a:solidFill>
                  <a:srgbClr val="1F497D"/>
                </a:solidFill>
                <a:latin typeface="Calibri" panose="020F0502020204030204" pitchFamily="34" charset="0"/>
              </a:rPr>
              <a:t>Spiegelsymmetrie</a:t>
            </a:r>
          </a:p>
          <a:p>
            <a:pPr marL="342900" lvl="0" indent="-342900" defTabSz="457200">
              <a:spcBef>
                <a:spcPct val="20000"/>
              </a:spcBef>
              <a:buFont typeface="Arial"/>
              <a:buChar char="•"/>
            </a:pPr>
            <a:r>
              <a:rPr lang="nl-NL" sz="1600" dirty="0" err="1">
                <a:solidFill>
                  <a:srgbClr val="1F497D"/>
                </a:solidFill>
                <a:latin typeface="Calibri" panose="020F0502020204030204" pitchFamily="34" charset="0"/>
              </a:rPr>
              <a:t>Rookwerendheid</a:t>
            </a:r>
            <a:r>
              <a:rPr lang="nl-NL" sz="1600" dirty="0">
                <a:solidFill>
                  <a:srgbClr val="1F497D"/>
                </a:solidFill>
                <a:latin typeface="Calibri" panose="020F0502020204030204" pitchFamily="34" charset="0"/>
              </a:rPr>
              <a:t> en </a:t>
            </a:r>
            <a:r>
              <a:rPr lang="nl-NL" sz="1600" dirty="0" err="1">
                <a:solidFill>
                  <a:srgbClr val="1F497D"/>
                </a:solidFill>
                <a:latin typeface="Calibri" panose="020F0502020204030204" pitchFamily="34" charset="0"/>
              </a:rPr>
              <a:t>rookdoorlatenheid</a:t>
            </a:r>
            <a:r>
              <a:rPr lang="nl-NL" sz="1600" dirty="0">
                <a:solidFill>
                  <a:srgbClr val="1F497D"/>
                </a:solidFill>
                <a:latin typeface="Calibri" panose="020F0502020204030204" pitchFamily="34" charset="0"/>
              </a:rPr>
              <a:t> </a:t>
            </a:r>
          </a:p>
          <a:p>
            <a:pPr marL="342900" lvl="0" indent="-342900" defTabSz="457200">
              <a:spcBef>
                <a:spcPct val="20000"/>
              </a:spcBef>
              <a:buFont typeface="Arial"/>
              <a:buChar char="•"/>
            </a:pPr>
            <a:r>
              <a:rPr lang="nl-NL" sz="1600" dirty="0" err="1">
                <a:solidFill>
                  <a:srgbClr val="1F497D"/>
                </a:solidFill>
                <a:latin typeface="Calibri" panose="020F0502020204030204" pitchFamily="34" charset="0"/>
              </a:rPr>
              <a:t>Brandklasses</a:t>
            </a:r>
            <a:endParaRPr lang="nl-NL" sz="1600" dirty="0">
              <a:solidFill>
                <a:srgbClr val="1F497D"/>
              </a:solidFill>
              <a:latin typeface="Calibri" panose="020F0502020204030204" pitchFamily="34" charset="0"/>
            </a:endParaRPr>
          </a:p>
          <a:p>
            <a:pPr marL="342900" indent="-342900" defTabSz="457200">
              <a:spcBef>
                <a:spcPct val="20000"/>
              </a:spcBef>
              <a:buFont typeface="Arial"/>
              <a:buChar char="•"/>
            </a:pPr>
            <a:r>
              <a:rPr lang="nl-NL" sz="1600" dirty="0">
                <a:solidFill>
                  <a:srgbClr val="1F497D"/>
                </a:solidFill>
                <a:latin typeface="Calibri" panose="020F0502020204030204" pitchFamily="34" charset="0"/>
              </a:rPr>
              <a:t>Vluchtroutes</a:t>
            </a:r>
          </a:p>
          <a:p>
            <a:pPr lvl="0" defTabSz="457200">
              <a:spcBef>
                <a:spcPct val="20000"/>
              </a:spcBef>
            </a:pPr>
            <a:endParaRPr lang="nl-NL" sz="1600" dirty="0">
              <a:solidFill>
                <a:srgbClr val="1F497D"/>
              </a:solidFill>
              <a:latin typeface="Calibri" panose="020F0502020204030204" pitchFamily="34" charset="0"/>
            </a:endParaRPr>
          </a:p>
        </p:txBody>
      </p:sp>
    </p:spTree>
    <p:extLst>
      <p:ext uri="{BB962C8B-B14F-4D97-AF65-F5344CB8AC3E}">
        <p14:creationId xmlns:p14="http://schemas.microsoft.com/office/powerpoint/2010/main" val="1915909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67221"/>
            <a:ext cx="6099175" cy="5213735"/>
          </a:xfrm>
          <a:prstGeom prst="rect">
            <a:avLst/>
          </a:prstGeom>
        </p:spPr>
        <p:txBody>
          <a:bodyPr>
            <a:spAutoFit/>
          </a:bodyPr>
          <a:lstStyle/>
          <a:p>
            <a:pPr lvl="0" defTabSz="457200">
              <a:spcBef>
                <a:spcPct val="20000"/>
              </a:spcBef>
            </a:pPr>
            <a:r>
              <a:rPr lang="nl-NL" sz="1600" b="1" dirty="0">
                <a:solidFill>
                  <a:srgbClr val="1F497D"/>
                </a:solidFill>
                <a:latin typeface="Calibri" panose="020F0502020204030204" pitchFamily="34" charset="0"/>
              </a:rPr>
              <a:t>Sterkte bij Brand</a:t>
            </a:r>
          </a:p>
          <a:p>
            <a:pPr defTabSz="457200">
              <a:spcBef>
                <a:spcPct val="20000"/>
              </a:spcBef>
            </a:pPr>
            <a:r>
              <a:rPr lang="nl-NL" sz="1600" i="1" dirty="0">
                <a:solidFill>
                  <a:srgbClr val="1F497D"/>
                </a:solidFill>
                <a:latin typeface="Calibri" panose="020F0502020204030204" pitchFamily="34" charset="0"/>
              </a:rPr>
              <a:t>Definitie: Een bouwconstructie bezwijkt bij brand in een brandcompartiment waarin de bouwconstructie niet ligt, niet binnen x minuten door het be­zwijken van een bouwconstructie binnen of grenzend aan het brandcompartiment. (</a:t>
            </a:r>
            <a:r>
              <a:rPr lang="nl-NL" sz="1600" i="1" dirty="0" err="1">
                <a:solidFill>
                  <a:schemeClr val="tx2"/>
                </a:solidFill>
                <a:cs typeface="Arial" panose="020B0604020202020204" pitchFamily="34" charset="0"/>
              </a:rPr>
              <a:t>Bbl</a:t>
            </a:r>
            <a:r>
              <a:rPr lang="nl-NL" sz="1600" i="1" dirty="0">
                <a:solidFill>
                  <a:schemeClr val="tx2"/>
                </a:solidFill>
                <a:cs typeface="Arial" panose="020B0604020202020204" pitchFamily="34" charset="0"/>
              </a:rPr>
              <a:t> art 1.1 bijlage 1).</a:t>
            </a:r>
            <a:endParaRPr lang="nl-NL" sz="1600" b="1" i="1" dirty="0">
              <a:solidFill>
                <a:schemeClr val="tx2"/>
              </a:solidFill>
            </a:endParaRPr>
          </a:p>
          <a:p>
            <a:pPr lvl="0" defTabSz="457200">
              <a:spcBef>
                <a:spcPct val="20000"/>
              </a:spcBef>
            </a:pPr>
            <a:endParaRPr lang="nl-NL" sz="1600" b="1"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Ter voorkoming van voortschrijdende instorting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Weerstandseis afhankelijk van gebruiksfunctie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Bouwconstructie weerstandseis 60, 90 of 120 minuten (NB)</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Reductie toegestaan indien perm vuurbelasting &lt;500MJ</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graphicFrame>
        <p:nvGraphicFramePr>
          <p:cNvPr id="5" name="Object 1">
            <a:extLst>
              <a:ext uri="{FF2B5EF4-FFF2-40B4-BE49-F238E27FC236}">
                <a16:creationId xmlns:a16="http://schemas.microsoft.com/office/drawing/2014/main" id="{DB31FE82-89FB-48D5-8D0A-47EF7589CBF1}"/>
              </a:ext>
            </a:extLst>
          </p:cNvPr>
          <p:cNvGraphicFramePr>
            <a:graphicFrameLocks noChangeAspect="1"/>
          </p:cNvGraphicFramePr>
          <p:nvPr>
            <p:extLst>
              <p:ext uri="{D42A27DB-BD31-4B8C-83A1-F6EECF244321}">
                <p14:modId xmlns:p14="http://schemas.microsoft.com/office/powerpoint/2010/main" val="3147919941"/>
              </p:ext>
            </p:extLst>
          </p:nvPr>
        </p:nvGraphicFramePr>
        <p:xfrm>
          <a:off x="1930485" y="4964380"/>
          <a:ext cx="6658711" cy="1250848"/>
        </p:xfrm>
        <a:graphic>
          <a:graphicData uri="http://schemas.openxmlformats.org/presentationml/2006/ole">
            <mc:AlternateContent xmlns:mc="http://schemas.openxmlformats.org/markup-compatibility/2006">
              <mc:Choice xmlns:v="urn:schemas-microsoft-com:vml" Requires="v">
                <p:oleObj name="Document" r:id="rId3" imgW="7482744" imgH="1414092" progId="Word.Document.8">
                  <p:embed/>
                </p:oleObj>
              </mc:Choice>
              <mc:Fallback>
                <p:oleObj name="Document" r:id="rId3" imgW="7482744" imgH="1414092" progId="Word.Document.8">
                  <p:embed/>
                  <p:pic>
                    <p:nvPicPr>
                      <p:cNvPr id="5" name="Object 1">
                        <a:extLst>
                          <a:ext uri="{FF2B5EF4-FFF2-40B4-BE49-F238E27FC236}">
                            <a16:creationId xmlns:a16="http://schemas.microsoft.com/office/drawing/2014/main" id="{DB31FE82-89FB-48D5-8D0A-47EF7589CB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0485" y="4964380"/>
                        <a:ext cx="6658711" cy="125084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065251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67221"/>
            <a:ext cx="6099175" cy="6050887"/>
          </a:xfrm>
          <a:prstGeom prst="rect">
            <a:avLst/>
          </a:prstGeom>
        </p:spPr>
        <p:txBody>
          <a:bodyPr>
            <a:spAutoFit/>
          </a:bodyPr>
          <a:lstStyle/>
          <a:p>
            <a:pPr lvl="0" defTabSz="457200">
              <a:spcBef>
                <a:spcPct val="20000"/>
              </a:spcBef>
            </a:pPr>
            <a:r>
              <a:rPr lang="nl-NL" sz="1600" b="1" dirty="0">
                <a:solidFill>
                  <a:srgbClr val="1F497D"/>
                </a:solidFill>
                <a:latin typeface="Calibri" panose="020F0502020204030204" pitchFamily="34" charset="0"/>
              </a:rPr>
              <a:t>Wat is een brandcompartiment?</a:t>
            </a:r>
          </a:p>
          <a:p>
            <a:pPr defTabSz="457200">
              <a:spcBef>
                <a:spcPct val="20000"/>
              </a:spcBef>
            </a:pPr>
            <a:r>
              <a:rPr lang="nl-NL" sz="1600" i="1" dirty="0">
                <a:solidFill>
                  <a:srgbClr val="1F497D"/>
                </a:solidFill>
                <a:latin typeface="Calibri" panose="020F0502020204030204" pitchFamily="34" charset="0"/>
              </a:rPr>
              <a:t>Definitie: Een brandcompartiment is een gedeelte van een of meer gebouwen, bestemd als maximaal uitbreidingsgebied van een brand</a:t>
            </a:r>
            <a:r>
              <a:rPr lang="nl-NL" sz="1600" b="1" i="1" dirty="0">
                <a:solidFill>
                  <a:srgbClr val="1F497D"/>
                </a:solidFill>
                <a:latin typeface="Calibri" panose="020F0502020204030204" pitchFamily="34" charset="0"/>
              </a:rPr>
              <a:t>. </a:t>
            </a:r>
            <a:r>
              <a:rPr lang="nl-NL" sz="1600" i="1" dirty="0">
                <a:solidFill>
                  <a:srgbClr val="1F497D"/>
                </a:solidFill>
                <a:latin typeface="Calibri" panose="020F0502020204030204" pitchFamily="34" charset="0"/>
              </a:rPr>
              <a:t>(</a:t>
            </a:r>
            <a:r>
              <a:rPr lang="nl-NL" sz="1600" i="1" dirty="0" err="1">
                <a:solidFill>
                  <a:schemeClr val="tx2"/>
                </a:solidFill>
                <a:cs typeface="Arial" panose="020B0604020202020204" pitchFamily="34" charset="0"/>
              </a:rPr>
              <a:t>Bbl</a:t>
            </a:r>
            <a:r>
              <a:rPr lang="nl-NL" sz="1600" i="1" dirty="0">
                <a:solidFill>
                  <a:schemeClr val="tx2"/>
                </a:solidFill>
                <a:cs typeface="Arial" panose="020B0604020202020204" pitchFamily="34" charset="0"/>
              </a:rPr>
              <a:t> art 1.1 bijlage 1).</a:t>
            </a:r>
          </a:p>
          <a:p>
            <a:pPr defTabSz="457200">
              <a:spcBef>
                <a:spcPct val="20000"/>
              </a:spcBef>
            </a:pPr>
            <a:endParaRPr lang="nl-NL" sz="1600" b="1"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Ter voorkoming van branduitbreiding buiten het compartiment waar het is ontstaan.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Max. opp. van BC: 1000m2 (NB), 2000m2 (BB)</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Uitzondering industriefunctie en logiesfunctie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Toiletten, badkamers en liften </a:t>
            </a:r>
            <a:r>
              <a:rPr lang="nl-NL" sz="1600" u="sng" dirty="0">
                <a:solidFill>
                  <a:srgbClr val="1F497D"/>
                </a:solidFill>
                <a:latin typeface="Calibri" panose="020F0502020204030204" pitchFamily="34" charset="0"/>
              </a:rPr>
              <a:t>mogen</a:t>
            </a:r>
            <a:r>
              <a:rPr lang="nl-NL" sz="1600" dirty="0">
                <a:solidFill>
                  <a:srgbClr val="1F497D"/>
                </a:solidFill>
                <a:latin typeface="Calibri" panose="020F0502020204030204" pitchFamily="34" charset="0"/>
              </a:rPr>
              <a:t> buiten het BC liggen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Trappenhuizen met een beschermde status </a:t>
            </a:r>
            <a:r>
              <a:rPr lang="nl-NL" sz="1600" u="sng" dirty="0">
                <a:solidFill>
                  <a:srgbClr val="1F497D"/>
                </a:solidFill>
                <a:latin typeface="Calibri" panose="020F0502020204030204" pitchFamily="34" charset="0"/>
              </a:rPr>
              <a:t>moeten</a:t>
            </a:r>
            <a:r>
              <a:rPr lang="nl-NL" sz="1600" dirty="0">
                <a:solidFill>
                  <a:srgbClr val="1F497D"/>
                </a:solidFill>
                <a:latin typeface="Calibri" panose="020F0502020204030204" pitchFamily="34" charset="0"/>
              </a:rPr>
              <a:t> buiten het BC liggen.</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7" name="Afbeelding 6" descr="Afbeelding met object, tekst&#10;&#10;Beschrijving is gegenereerd met hoge betrouwbaarheid">
            <a:extLst>
              <a:ext uri="{FF2B5EF4-FFF2-40B4-BE49-F238E27FC236}">
                <a16:creationId xmlns:a16="http://schemas.microsoft.com/office/drawing/2014/main" id="{2DE97A01-B118-4213-8515-11AFE031109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6000"/>
                    </a14:imgEffect>
                  </a14:imgLayer>
                </a14:imgProps>
              </a:ext>
              <a:ext uri="{28A0092B-C50C-407E-A947-70E740481C1C}">
                <a14:useLocalDpi xmlns:a14="http://schemas.microsoft.com/office/drawing/2010/main" val="0"/>
              </a:ext>
            </a:extLst>
          </a:blip>
          <a:stretch>
            <a:fillRect/>
          </a:stretch>
        </p:blipFill>
        <p:spPr>
          <a:xfrm>
            <a:off x="8146392" y="2262668"/>
            <a:ext cx="3586598" cy="1748745"/>
          </a:xfrm>
          <a:prstGeom prst="rect">
            <a:avLst/>
          </a:prstGeom>
        </p:spPr>
      </p:pic>
    </p:spTree>
    <p:extLst>
      <p:ext uri="{BB962C8B-B14F-4D97-AF65-F5344CB8AC3E}">
        <p14:creationId xmlns:p14="http://schemas.microsoft.com/office/powerpoint/2010/main" val="732727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27175" y="0"/>
            <a:ext cx="9144000" cy="127000"/>
          </a:xfrm>
          <a:prstGeom prst="rect">
            <a:avLst/>
          </a:prstGeom>
        </p:spPr>
      </p:pic>
      <p:pic>
        <p:nvPicPr>
          <p:cNvPr id="9" name="Picture 8"/>
          <p:cNvPicPr>
            <a:picLocks noChangeAspect="1"/>
          </p:cNvPicPr>
          <p:nvPr/>
        </p:nvPicPr>
        <p:blipFill>
          <a:blip r:embed="rId3"/>
          <a:stretch>
            <a:fillRect/>
          </a:stretch>
        </p:blipFill>
        <p:spPr>
          <a:xfrm flipV="1">
            <a:off x="1527175" y="6817284"/>
            <a:ext cx="9144000" cy="66116"/>
          </a:xfrm>
          <a:prstGeom prst="rect">
            <a:avLst/>
          </a:prstGeom>
        </p:spPr>
      </p:pic>
      <p:sp>
        <p:nvSpPr>
          <p:cNvPr id="12" name="TextBox 11"/>
          <p:cNvSpPr txBox="1"/>
          <p:nvPr/>
        </p:nvSpPr>
        <p:spPr>
          <a:xfrm>
            <a:off x="2688808" y="1346798"/>
            <a:ext cx="5861945" cy="4605556"/>
          </a:xfrm>
          <a:prstGeom prst="rect">
            <a:avLst/>
          </a:prstGeom>
          <a:noFill/>
          <a:ln>
            <a:noFill/>
          </a:ln>
        </p:spPr>
        <p:txBody>
          <a:bodyPr wrap="square" rtlCol="0">
            <a:spAutoFit/>
          </a:bodyPr>
          <a:lstStyle/>
          <a:p>
            <a:pPr>
              <a:lnSpc>
                <a:spcPct val="150000"/>
              </a:lnSpc>
            </a:pPr>
            <a:r>
              <a:rPr lang="nl-NL" sz="3200" b="1" dirty="0">
                <a:solidFill>
                  <a:schemeClr val="tx2"/>
                </a:solidFill>
                <a:latin typeface="+mj-lt"/>
                <a:cs typeface="Delicious-Roman"/>
              </a:rPr>
              <a:t>Programma dag 1</a:t>
            </a:r>
          </a:p>
          <a:p>
            <a:pPr marL="457200" indent="-457200">
              <a:lnSpc>
                <a:spcPct val="150000"/>
              </a:lnSpc>
              <a:buAutoNum type="arabicPeriod"/>
            </a:pPr>
            <a:r>
              <a:rPr lang="nl-NL" sz="1600" dirty="0">
                <a:solidFill>
                  <a:schemeClr val="tx2"/>
                </a:solidFill>
                <a:latin typeface="+mj-lt"/>
                <a:cs typeface="Delicious-Roman"/>
              </a:rPr>
              <a:t>Welkom</a:t>
            </a:r>
          </a:p>
          <a:p>
            <a:pPr marL="457200" indent="-457200">
              <a:lnSpc>
                <a:spcPct val="150000"/>
              </a:lnSpc>
              <a:buAutoNum type="arabicPeriod"/>
            </a:pPr>
            <a:r>
              <a:rPr lang="nl-NL" sz="1600" dirty="0">
                <a:solidFill>
                  <a:schemeClr val="tx2"/>
                </a:solidFill>
                <a:latin typeface="+mj-lt"/>
                <a:cs typeface="Delicious-Roman"/>
              </a:rPr>
              <a:t>Voorstelronde</a:t>
            </a:r>
          </a:p>
          <a:p>
            <a:pPr marL="457200" indent="-457200">
              <a:lnSpc>
                <a:spcPct val="150000"/>
              </a:lnSpc>
              <a:buAutoNum type="arabicPeriod"/>
            </a:pPr>
            <a:r>
              <a:rPr lang="nl-NL" sz="1600" dirty="0">
                <a:solidFill>
                  <a:schemeClr val="tx2"/>
                </a:solidFill>
                <a:latin typeface="+mj-lt"/>
                <a:cs typeface="Delicious-Roman"/>
              </a:rPr>
              <a:t>Kennis over brand: Wat is brand?</a:t>
            </a:r>
          </a:p>
          <a:p>
            <a:pPr marL="457200" indent="-457200">
              <a:lnSpc>
                <a:spcPct val="150000"/>
              </a:lnSpc>
              <a:buAutoNum type="arabicPeriod"/>
            </a:pPr>
            <a:r>
              <a:rPr lang="nl-NL" sz="1600" dirty="0">
                <a:solidFill>
                  <a:schemeClr val="tx2"/>
                </a:solidFill>
                <a:latin typeface="+mj-lt"/>
                <a:cs typeface="Delicious-Roman"/>
              </a:rPr>
              <a:t>Kennis over wet- en regelgeving</a:t>
            </a:r>
          </a:p>
          <a:p>
            <a:pPr marL="457200" indent="-457200">
              <a:lnSpc>
                <a:spcPct val="150000"/>
              </a:lnSpc>
              <a:buAutoNum type="arabicPeriod"/>
            </a:pPr>
            <a:r>
              <a:rPr lang="nl-NL" sz="1600" dirty="0">
                <a:solidFill>
                  <a:schemeClr val="tx2"/>
                </a:solidFill>
                <a:latin typeface="+mj-lt"/>
                <a:cs typeface="Delicious-Roman"/>
              </a:rPr>
              <a:t>Kennis over brand: Bouwkundig</a:t>
            </a:r>
          </a:p>
          <a:p>
            <a:pPr marL="457200" indent="-457200">
              <a:lnSpc>
                <a:spcPct val="150000"/>
              </a:lnSpc>
              <a:buAutoNum type="arabicPeriod"/>
            </a:pPr>
            <a:r>
              <a:rPr lang="nl-NL" sz="1600" dirty="0">
                <a:solidFill>
                  <a:schemeClr val="tx2"/>
                </a:solidFill>
                <a:latin typeface="+mj-lt"/>
                <a:cs typeface="Delicious-Roman"/>
              </a:rPr>
              <a:t>Kennis over brand: Installatietechnisch</a:t>
            </a:r>
          </a:p>
          <a:p>
            <a:pPr marL="457200" indent="-457200">
              <a:lnSpc>
                <a:spcPct val="150000"/>
              </a:lnSpc>
              <a:buAutoNum type="arabicPeriod"/>
            </a:pPr>
            <a:r>
              <a:rPr lang="nl-NL" sz="1600" dirty="0">
                <a:solidFill>
                  <a:schemeClr val="tx2"/>
                </a:solidFill>
                <a:latin typeface="+mj-lt"/>
                <a:cs typeface="Delicious-Roman"/>
              </a:rPr>
              <a:t>Kennis over brand: Organisatie en gebruik</a:t>
            </a:r>
          </a:p>
          <a:p>
            <a:pPr marL="457200" indent="-457200">
              <a:lnSpc>
                <a:spcPct val="150000"/>
              </a:lnSpc>
              <a:buAutoNum type="arabicPeriod"/>
            </a:pPr>
            <a:r>
              <a:rPr lang="nl-NL" sz="1600" dirty="0">
                <a:solidFill>
                  <a:schemeClr val="tx2"/>
                </a:solidFill>
                <a:latin typeface="+mj-lt"/>
                <a:cs typeface="Delicious-Roman"/>
              </a:rPr>
              <a:t>Toelichting dag 2</a:t>
            </a:r>
          </a:p>
          <a:p>
            <a:pPr>
              <a:lnSpc>
                <a:spcPct val="150000"/>
              </a:lnSpc>
            </a:pPr>
            <a:endParaRPr lang="nl-NL" sz="1400" dirty="0">
              <a:solidFill>
                <a:schemeClr val="tx2"/>
              </a:solidFill>
              <a:latin typeface="+mj-lt"/>
              <a:cs typeface="Delicious-Roman"/>
            </a:endParaRPr>
          </a:p>
          <a:p>
            <a:pPr marL="457200" indent="-457200">
              <a:lnSpc>
                <a:spcPct val="150000"/>
              </a:lnSpc>
              <a:buAutoNum type="arabicPeriod"/>
            </a:pPr>
            <a:endParaRPr lang="en-US" sz="2400" dirty="0">
              <a:solidFill>
                <a:schemeClr val="tx2"/>
              </a:solidFill>
              <a:latin typeface="Delicious-Roman"/>
              <a:cs typeface="Delicious-Roman"/>
            </a:endParaRPr>
          </a:p>
        </p:txBody>
      </p:sp>
    </p:spTree>
    <p:extLst>
      <p:ext uri="{BB962C8B-B14F-4D97-AF65-F5344CB8AC3E}">
        <p14:creationId xmlns:p14="http://schemas.microsoft.com/office/powerpoint/2010/main" val="71525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8" name="Tekstvak 7">
            <a:extLst>
              <a:ext uri="{FF2B5EF4-FFF2-40B4-BE49-F238E27FC236}">
                <a16:creationId xmlns:a16="http://schemas.microsoft.com/office/drawing/2014/main" id="{37357E7D-48D9-4784-A73A-584647420D77}"/>
              </a:ext>
            </a:extLst>
          </p:cNvPr>
          <p:cNvSpPr txBox="1"/>
          <p:nvPr/>
        </p:nvSpPr>
        <p:spPr>
          <a:xfrm>
            <a:off x="1930485" y="2040788"/>
            <a:ext cx="7115718" cy="1569660"/>
          </a:xfrm>
          <a:prstGeom prst="rect">
            <a:avLst/>
          </a:prstGeom>
          <a:noFill/>
        </p:spPr>
        <p:txBody>
          <a:bodyPr wrap="square">
            <a:spAutoFit/>
          </a:bodyPr>
          <a:lstStyle/>
          <a:p>
            <a:pPr marL="0" indent="0">
              <a:buNone/>
            </a:pPr>
            <a:r>
              <a:rPr lang="nl-NL" sz="1600" dirty="0">
                <a:solidFill>
                  <a:schemeClr val="accent1">
                    <a:lumMod val="75000"/>
                  </a:schemeClr>
                </a:solidFill>
              </a:rPr>
              <a:t>Een industriehal heeft een GO van 3.000m2. Het BBL stelt dat een GO van een brandcompartiment voor een industriehal niet groter mag zijn dan 2.500 m2. </a:t>
            </a:r>
          </a:p>
          <a:p>
            <a:pPr marL="0" indent="0">
              <a:buNone/>
            </a:pPr>
            <a:endParaRPr lang="nl-NL" sz="1600" dirty="0">
              <a:solidFill>
                <a:schemeClr val="accent1">
                  <a:lumMod val="75000"/>
                </a:schemeClr>
              </a:solidFill>
            </a:endParaRPr>
          </a:p>
          <a:p>
            <a:pPr marL="0" indent="0">
              <a:buNone/>
            </a:pPr>
            <a:r>
              <a:rPr lang="nl-NL" sz="1600" dirty="0">
                <a:solidFill>
                  <a:schemeClr val="accent1">
                    <a:lumMod val="75000"/>
                  </a:schemeClr>
                </a:solidFill>
              </a:rPr>
              <a:t>BBL afdeling 4.2.8</a:t>
            </a:r>
          </a:p>
          <a:p>
            <a:pPr marL="285750" indent="-285750">
              <a:buFont typeface="Arial" panose="020B0604020202020204" pitchFamily="34" charset="0"/>
              <a:buChar char="•"/>
            </a:pPr>
            <a:r>
              <a:rPr lang="nl-NL" sz="1600" dirty="0">
                <a:solidFill>
                  <a:schemeClr val="accent1">
                    <a:lumMod val="75000"/>
                  </a:schemeClr>
                </a:solidFill>
              </a:rPr>
              <a:t>Hoe kan toch worden voldaan aan deze eis?</a:t>
            </a:r>
          </a:p>
          <a:p>
            <a:pPr marL="285750" indent="-285750">
              <a:buFont typeface="Arial" panose="020B0604020202020204" pitchFamily="34" charset="0"/>
              <a:buChar char="•"/>
            </a:pPr>
            <a:r>
              <a:rPr lang="nl-NL" sz="1600" dirty="0">
                <a:solidFill>
                  <a:schemeClr val="accent1">
                    <a:lumMod val="75000"/>
                  </a:schemeClr>
                </a:solidFill>
              </a:rPr>
              <a:t>Hoe dient dit te worden aangetoond?</a:t>
            </a:r>
          </a:p>
        </p:txBody>
      </p:sp>
      <p:sp>
        <p:nvSpPr>
          <p:cNvPr id="4" name="Tekstvak 3">
            <a:extLst>
              <a:ext uri="{FF2B5EF4-FFF2-40B4-BE49-F238E27FC236}">
                <a16:creationId xmlns:a16="http://schemas.microsoft.com/office/drawing/2014/main" id="{61B61A12-D241-5ABE-1551-156B9B32A157}"/>
              </a:ext>
            </a:extLst>
          </p:cNvPr>
          <p:cNvSpPr txBox="1"/>
          <p:nvPr/>
        </p:nvSpPr>
        <p:spPr>
          <a:xfrm>
            <a:off x="1930485" y="3871198"/>
            <a:ext cx="6114778" cy="523220"/>
          </a:xfrm>
          <a:prstGeom prst="rect">
            <a:avLst/>
          </a:prstGeom>
          <a:noFill/>
        </p:spPr>
        <p:txBody>
          <a:bodyPr wrap="square">
            <a:spAutoFit/>
          </a:bodyPr>
          <a:lstStyle/>
          <a:p>
            <a:r>
              <a:rPr lang="nl-NL" sz="1400" dirty="0">
                <a:hlinkClick r:id="rId3"/>
              </a:rPr>
              <a:t>Besluit bouwwerken leefomgeving - § 4.2.8 Beperking van uitbreiding van brand | </a:t>
            </a:r>
            <a:r>
              <a:rPr lang="nl-NL" sz="1400" dirty="0" err="1">
                <a:hlinkClick r:id="rId3"/>
              </a:rPr>
              <a:t>BRISwarenhuis</a:t>
            </a:r>
            <a:endParaRPr lang="nl-NL" sz="1400" dirty="0"/>
          </a:p>
        </p:txBody>
      </p:sp>
    </p:spTree>
    <p:extLst>
      <p:ext uri="{BB962C8B-B14F-4D97-AF65-F5344CB8AC3E}">
        <p14:creationId xmlns:p14="http://schemas.microsoft.com/office/powerpoint/2010/main" val="1960119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5" name="Tekstvak 4">
            <a:extLst>
              <a:ext uri="{FF2B5EF4-FFF2-40B4-BE49-F238E27FC236}">
                <a16:creationId xmlns:a16="http://schemas.microsoft.com/office/drawing/2014/main" id="{579B03D4-D3A3-A0DD-8A5A-F7654A300A47}"/>
              </a:ext>
            </a:extLst>
          </p:cNvPr>
          <p:cNvSpPr txBox="1"/>
          <p:nvPr/>
        </p:nvSpPr>
        <p:spPr>
          <a:xfrm>
            <a:off x="1930485" y="2032984"/>
            <a:ext cx="6114778" cy="3046988"/>
          </a:xfrm>
          <a:prstGeom prst="rect">
            <a:avLst/>
          </a:prstGeom>
          <a:noFill/>
        </p:spPr>
        <p:txBody>
          <a:bodyPr wrap="square">
            <a:spAutoFit/>
          </a:bodyPr>
          <a:lstStyle/>
          <a:p>
            <a:r>
              <a:rPr lang="nl-NL" sz="1600" b="1" dirty="0">
                <a:solidFill>
                  <a:schemeClr val="tx2"/>
                </a:solidFill>
              </a:rPr>
              <a:t>NEN 6060 </a:t>
            </a:r>
          </a:p>
          <a:p>
            <a:pPr marL="342900" indent="-342900">
              <a:buFont typeface="Wingdings" panose="05000000000000000000" pitchFamily="2" charset="2"/>
              <a:buChar char="Ø"/>
            </a:pPr>
            <a:r>
              <a:rPr lang="nl-NL" sz="1600" dirty="0">
                <a:solidFill>
                  <a:schemeClr val="tx2"/>
                </a:solidFill>
              </a:rPr>
              <a:t>Regelgericht</a:t>
            </a:r>
          </a:p>
          <a:p>
            <a:pPr marL="342900" indent="-342900">
              <a:buFont typeface="Wingdings" panose="05000000000000000000" pitchFamily="2" charset="2"/>
              <a:buChar char="Ø"/>
            </a:pPr>
            <a:r>
              <a:rPr lang="nl-NL" sz="1600" dirty="0">
                <a:solidFill>
                  <a:schemeClr val="tx2"/>
                </a:solidFill>
              </a:rPr>
              <a:t>Vuurlastberekening</a:t>
            </a:r>
          </a:p>
          <a:p>
            <a:pPr marL="342900" indent="-342900">
              <a:buFont typeface="Wingdings" panose="05000000000000000000" pitchFamily="2" charset="2"/>
              <a:buChar char="Ø"/>
            </a:pPr>
            <a:r>
              <a:rPr lang="nl-NL" sz="1600" dirty="0">
                <a:solidFill>
                  <a:schemeClr val="tx2"/>
                </a:solidFill>
              </a:rPr>
              <a:t>Brandwerendheidseisen omhulling compartiment</a:t>
            </a:r>
          </a:p>
          <a:p>
            <a:pPr marL="342900" indent="-342900">
              <a:buFont typeface="Wingdings" panose="05000000000000000000" pitchFamily="2" charset="2"/>
              <a:buChar char="Ø"/>
            </a:pPr>
            <a:r>
              <a:rPr lang="nl-NL" sz="1600" dirty="0">
                <a:solidFill>
                  <a:schemeClr val="tx2"/>
                </a:solidFill>
              </a:rPr>
              <a:t>Toepassing van 4 </a:t>
            </a:r>
            <a:r>
              <a:rPr lang="nl-NL" sz="1600" dirty="0" err="1">
                <a:solidFill>
                  <a:schemeClr val="tx2"/>
                </a:solidFill>
              </a:rPr>
              <a:t>maatregelenpakketen</a:t>
            </a:r>
            <a:endParaRPr lang="nl-NL" sz="1600" dirty="0">
              <a:solidFill>
                <a:schemeClr val="tx2"/>
              </a:solidFill>
            </a:endParaRPr>
          </a:p>
          <a:p>
            <a:pPr marL="342900" indent="-342900">
              <a:buFont typeface="Wingdings" panose="05000000000000000000" pitchFamily="2" charset="2"/>
              <a:buChar char="Ø"/>
            </a:pPr>
            <a:r>
              <a:rPr lang="nl-NL" sz="1600" dirty="0">
                <a:solidFill>
                  <a:schemeClr val="tx2"/>
                </a:solidFill>
              </a:rPr>
              <a:t>Gebaseerd op </a:t>
            </a:r>
            <a:r>
              <a:rPr lang="nl-NL" sz="1600" dirty="0" err="1">
                <a:solidFill>
                  <a:schemeClr val="tx2"/>
                </a:solidFill>
              </a:rPr>
              <a:t>BvB</a:t>
            </a:r>
            <a:r>
              <a:rPr lang="nl-NL" sz="1600" dirty="0">
                <a:solidFill>
                  <a:schemeClr val="tx2"/>
                </a:solidFill>
              </a:rPr>
              <a:t> 2007</a:t>
            </a:r>
          </a:p>
          <a:p>
            <a:endParaRPr lang="nl-NL" sz="1600" dirty="0">
              <a:solidFill>
                <a:schemeClr val="tx2"/>
              </a:solidFill>
            </a:endParaRPr>
          </a:p>
          <a:p>
            <a:endParaRPr lang="nl-NL" sz="1600" dirty="0">
              <a:solidFill>
                <a:schemeClr val="tx2"/>
              </a:solidFill>
            </a:endParaRPr>
          </a:p>
          <a:p>
            <a:r>
              <a:rPr lang="nl-NL" sz="1600" b="1" dirty="0">
                <a:solidFill>
                  <a:schemeClr val="tx2"/>
                </a:solidFill>
              </a:rPr>
              <a:t>NEN 6079</a:t>
            </a:r>
          </a:p>
          <a:p>
            <a:pPr marL="342900" indent="-342900">
              <a:buFont typeface="Wingdings" panose="05000000000000000000" pitchFamily="2" charset="2"/>
              <a:buChar char="Ø"/>
            </a:pPr>
            <a:r>
              <a:rPr lang="nl-NL" sz="1600" dirty="0">
                <a:solidFill>
                  <a:schemeClr val="tx2"/>
                </a:solidFill>
              </a:rPr>
              <a:t>Risicogericht op basis van vastgelegde waarden</a:t>
            </a:r>
          </a:p>
          <a:p>
            <a:pPr marL="342900" indent="-342900">
              <a:buFont typeface="Wingdings" panose="05000000000000000000" pitchFamily="2" charset="2"/>
              <a:buChar char="Ø"/>
            </a:pPr>
            <a:r>
              <a:rPr lang="nl-NL" sz="1600" dirty="0">
                <a:solidFill>
                  <a:schemeClr val="tx2"/>
                </a:solidFill>
              </a:rPr>
              <a:t>Gebeurtenissenboom en </a:t>
            </a:r>
            <a:r>
              <a:rPr lang="nl-NL" sz="1600" dirty="0" err="1">
                <a:solidFill>
                  <a:schemeClr val="tx2"/>
                </a:solidFill>
              </a:rPr>
              <a:t>kanscijfers</a:t>
            </a:r>
            <a:endParaRPr lang="nl-NL" sz="1600" dirty="0">
              <a:solidFill>
                <a:schemeClr val="tx2"/>
              </a:solidFill>
            </a:endParaRPr>
          </a:p>
          <a:p>
            <a:pPr marL="342900" indent="-342900">
              <a:buFont typeface="Wingdings" panose="05000000000000000000" pitchFamily="2" charset="2"/>
              <a:buChar char="Ø"/>
            </a:pPr>
            <a:r>
              <a:rPr lang="nl-NL" sz="1600" dirty="0">
                <a:solidFill>
                  <a:schemeClr val="tx2"/>
                </a:solidFill>
              </a:rPr>
              <a:t>Beperkte praktische invulling</a:t>
            </a:r>
          </a:p>
        </p:txBody>
      </p:sp>
      <p:pic>
        <p:nvPicPr>
          <p:cNvPr id="6" name="Picture 2">
            <a:extLst>
              <a:ext uri="{FF2B5EF4-FFF2-40B4-BE49-F238E27FC236}">
                <a16:creationId xmlns:a16="http://schemas.microsoft.com/office/drawing/2014/main" id="{118227CB-0E9F-E0B8-58D8-C09128530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616" y="1829806"/>
            <a:ext cx="4904283" cy="12540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Geldigheid norm brandveiligheid grote brandcompartimenten verlengd">
            <a:extLst>
              <a:ext uri="{FF2B5EF4-FFF2-40B4-BE49-F238E27FC236}">
                <a16:creationId xmlns:a16="http://schemas.microsoft.com/office/drawing/2014/main" id="{E0F668BA-C76E-74F1-B656-68BE7A96BC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31" b="8005"/>
          <a:stretch/>
        </p:blipFill>
        <p:spPr bwMode="auto">
          <a:xfrm>
            <a:off x="6986064" y="3687514"/>
            <a:ext cx="4451105" cy="2679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813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67221"/>
            <a:ext cx="6099175" cy="6001643"/>
          </a:xfrm>
          <a:prstGeom prst="rect">
            <a:avLst/>
          </a:prstGeom>
        </p:spPr>
        <p:txBody>
          <a:bodyPr>
            <a:spAutoFit/>
          </a:bodyPr>
          <a:lstStyle/>
          <a:p>
            <a:pPr lvl="0" defTabSz="457200">
              <a:spcBef>
                <a:spcPct val="20000"/>
              </a:spcBef>
            </a:pPr>
            <a:r>
              <a:rPr lang="nl-NL" sz="1600" b="1" dirty="0">
                <a:solidFill>
                  <a:srgbClr val="1F497D"/>
                </a:solidFill>
                <a:latin typeface="Calibri" panose="020F0502020204030204" pitchFamily="34" charset="0"/>
              </a:rPr>
              <a:t>Wat is een subbrandcompartiment?</a:t>
            </a:r>
          </a:p>
          <a:p>
            <a:pPr defTabSz="457200">
              <a:spcBef>
                <a:spcPct val="20000"/>
              </a:spcBef>
            </a:pPr>
            <a:r>
              <a:rPr lang="nl-NL" sz="1600" i="1" dirty="0">
                <a:solidFill>
                  <a:srgbClr val="1F497D"/>
                </a:solidFill>
                <a:latin typeface="Calibri" panose="020F0502020204030204" pitchFamily="34" charset="0"/>
              </a:rPr>
              <a:t>Definitie: gedeelte van een bouwwerk dat binnen de begrenzing van een brandcompartiment ligt of daarmee samenvalt, bestemd voor beperking van verspreiding van rook of verdere beperking van het uitbreidingsgebied van brand (</a:t>
            </a:r>
            <a:r>
              <a:rPr lang="nl-NL" sz="1600" i="1" dirty="0" err="1">
                <a:solidFill>
                  <a:schemeClr val="tx2"/>
                </a:solidFill>
                <a:cs typeface="Arial" panose="020B0604020202020204" pitchFamily="34" charset="0"/>
              </a:rPr>
              <a:t>Bbl</a:t>
            </a:r>
            <a:r>
              <a:rPr lang="nl-NL" sz="1600" i="1" dirty="0">
                <a:solidFill>
                  <a:schemeClr val="tx2"/>
                </a:solidFill>
                <a:cs typeface="Arial" panose="020B0604020202020204" pitchFamily="34" charset="0"/>
              </a:rPr>
              <a:t> art 1.1 bijlage 1).</a:t>
            </a:r>
          </a:p>
          <a:p>
            <a:pPr defTabSz="457200">
              <a:spcBef>
                <a:spcPct val="20000"/>
              </a:spcBef>
            </a:pPr>
            <a:endParaRPr lang="nl-NL" sz="1600" b="1"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Beperking aan af te leggen vluchtlengte door rook en de waarborging voor het bereiken van het aansluitend terrein.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SubBC is ≤ het BC.</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SubBC wordt bepaald op basis van max. loopafstanden.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Trappenhuizen met een beschermde status </a:t>
            </a:r>
            <a:r>
              <a:rPr lang="nl-NL" sz="1600" u="sng" dirty="0">
                <a:solidFill>
                  <a:srgbClr val="1F497D"/>
                </a:solidFill>
                <a:latin typeface="Calibri" panose="020F0502020204030204" pitchFamily="34" charset="0"/>
              </a:rPr>
              <a:t>moeten</a:t>
            </a:r>
            <a:r>
              <a:rPr lang="nl-NL" sz="1600" dirty="0">
                <a:solidFill>
                  <a:srgbClr val="1F497D"/>
                </a:solidFill>
                <a:latin typeface="Calibri" panose="020F0502020204030204" pitchFamily="34" charset="0"/>
              </a:rPr>
              <a:t> buiten het subBC liggen.</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8" name="Afbeelding 7">
            <a:extLst>
              <a:ext uri="{FF2B5EF4-FFF2-40B4-BE49-F238E27FC236}">
                <a16:creationId xmlns:a16="http://schemas.microsoft.com/office/drawing/2014/main" id="{1D294394-4EC8-4DD4-AF9F-5AB174672DC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7000"/>
                    </a14:imgEffect>
                  </a14:imgLayer>
                </a14:imgProps>
              </a:ext>
              <a:ext uri="{28A0092B-C50C-407E-A947-70E740481C1C}">
                <a14:useLocalDpi xmlns:a14="http://schemas.microsoft.com/office/drawing/2010/main" val="0"/>
              </a:ext>
            </a:extLst>
          </a:blip>
          <a:stretch>
            <a:fillRect/>
          </a:stretch>
        </p:blipFill>
        <p:spPr>
          <a:xfrm>
            <a:off x="8299830" y="2050008"/>
            <a:ext cx="3323210" cy="2558872"/>
          </a:xfrm>
          <a:prstGeom prst="rect">
            <a:avLst/>
          </a:prstGeom>
        </p:spPr>
      </p:pic>
    </p:spTree>
    <p:extLst>
      <p:ext uri="{BB962C8B-B14F-4D97-AF65-F5344CB8AC3E}">
        <p14:creationId xmlns:p14="http://schemas.microsoft.com/office/powerpoint/2010/main" val="3377680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6" y="1967221"/>
            <a:ext cx="6075506" cy="6050887"/>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Wat is een beschermd subbrandcompartiment?</a:t>
            </a:r>
          </a:p>
          <a:p>
            <a:pPr defTabSz="457200">
              <a:spcBef>
                <a:spcPct val="20000"/>
              </a:spcBef>
            </a:pPr>
            <a:r>
              <a:rPr lang="nl-NL" sz="1600" i="1" dirty="0">
                <a:solidFill>
                  <a:srgbClr val="1F497D"/>
                </a:solidFill>
                <a:latin typeface="Calibri" panose="020F0502020204030204" pitchFamily="34" charset="0"/>
              </a:rPr>
              <a:t>Definitie: gedeelte van een bouwwerk dat binnen de begrenzing van een subbrandcompartiment ligt of daarmee samenvalt, dat meer bescherming biedt tegen brand of rook dan een </a:t>
            </a:r>
            <a:r>
              <a:rPr lang="nl-NL" sz="1600" i="1" dirty="0" err="1">
                <a:solidFill>
                  <a:srgbClr val="1F497D"/>
                </a:solidFill>
                <a:latin typeface="Calibri" panose="020F0502020204030204" pitchFamily="34" charset="0"/>
              </a:rPr>
              <a:t>subbrandcompartiment</a:t>
            </a:r>
            <a:r>
              <a:rPr lang="nl-NL" sz="1600" i="1" dirty="0">
                <a:solidFill>
                  <a:srgbClr val="1F497D"/>
                </a:solidFill>
                <a:latin typeface="Calibri" panose="020F0502020204030204" pitchFamily="34" charset="0"/>
              </a:rPr>
              <a:t> (</a:t>
            </a:r>
            <a:r>
              <a:rPr lang="nl-NL" sz="1600" i="1" dirty="0" err="1">
                <a:solidFill>
                  <a:schemeClr val="tx2"/>
                </a:solidFill>
                <a:cs typeface="Arial" panose="020B0604020202020204" pitchFamily="34" charset="0"/>
              </a:rPr>
              <a:t>Bbl</a:t>
            </a:r>
            <a:r>
              <a:rPr lang="nl-NL" sz="1600" i="1" dirty="0">
                <a:solidFill>
                  <a:schemeClr val="tx2"/>
                </a:solidFill>
                <a:cs typeface="Arial" panose="020B0604020202020204" pitchFamily="34" charset="0"/>
              </a:rPr>
              <a:t> art 1.1 bijlage 1).</a:t>
            </a:r>
          </a:p>
          <a:p>
            <a:pPr defTabSz="457200">
              <a:spcBef>
                <a:spcPct val="20000"/>
              </a:spcBef>
            </a:pPr>
            <a:endParaRPr lang="nl-NL" sz="1600" b="1"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Als extra bescherming voor personen die zich in het beschermd subbrandcompartiment bevinden.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Van toepassing bij o.a. logiesfunctie en woonfunctie met zorg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Beschermd subBC is ≤ aan het subBC.</a:t>
            </a:r>
          </a:p>
          <a:p>
            <a:pPr marL="28575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Max. opp. van beschermd subBC: 500m2 (NB), 1000m2 (BB)</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6" name="Afbeelding 5" descr="Afbeelding met schermafbeelding&#10;&#10;Beschrijving is gegenereerd met hoge betrouwbaarheid">
            <a:extLst>
              <a:ext uri="{FF2B5EF4-FFF2-40B4-BE49-F238E27FC236}">
                <a16:creationId xmlns:a16="http://schemas.microsoft.com/office/drawing/2014/main" id="{08F46B19-D7EE-48BF-8F73-C99E906EFD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74" b="1967"/>
          <a:stretch/>
        </p:blipFill>
        <p:spPr>
          <a:xfrm>
            <a:off x="7889259" y="1967221"/>
            <a:ext cx="4192359" cy="2322677"/>
          </a:xfrm>
          <a:prstGeom prst="rect">
            <a:avLst/>
          </a:prstGeom>
        </p:spPr>
      </p:pic>
    </p:spTree>
    <p:extLst>
      <p:ext uri="{BB962C8B-B14F-4D97-AF65-F5344CB8AC3E}">
        <p14:creationId xmlns:p14="http://schemas.microsoft.com/office/powerpoint/2010/main" val="6693068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67221"/>
            <a:ext cx="6308843" cy="5262979"/>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WBDBO (weerstand tegen branddoorslag en brandoverslag)</a:t>
            </a:r>
          </a:p>
          <a:p>
            <a:pPr defTabSz="457200">
              <a:spcBef>
                <a:spcPct val="20000"/>
              </a:spcBef>
            </a:pPr>
            <a:r>
              <a:rPr lang="nl-NL" sz="1600" i="1" dirty="0">
                <a:solidFill>
                  <a:srgbClr val="1F497D"/>
                </a:solidFill>
                <a:latin typeface="Calibri" panose="020F0502020204030204" pitchFamily="34" charset="0"/>
              </a:rPr>
              <a:t>Definitie: kortste tijd die een brand nodig heeft om zich uit te breiden </a:t>
            </a:r>
          </a:p>
          <a:p>
            <a:pPr defTabSz="457200">
              <a:spcBef>
                <a:spcPct val="20000"/>
              </a:spcBef>
            </a:pPr>
            <a:r>
              <a:rPr lang="nl-NL" sz="1600" i="1" dirty="0">
                <a:solidFill>
                  <a:srgbClr val="1F497D"/>
                </a:solidFill>
                <a:latin typeface="Calibri" panose="020F0502020204030204" pitchFamily="34" charset="0"/>
              </a:rPr>
              <a:t>van een ruimte naar een andere ruimte (</a:t>
            </a:r>
            <a:r>
              <a:rPr lang="nl-NL" sz="1600" i="1" dirty="0" err="1">
                <a:solidFill>
                  <a:schemeClr val="tx2"/>
                </a:solidFill>
                <a:cs typeface="Arial" panose="020B0604020202020204" pitchFamily="34" charset="0"/>
              </a:rPr>
              <a:t>Bbl</a:t>
            </a:r>
            <a:r>
              <a:rPr lang="nl-NL" sz="1600" i="1" dirty="0">
                <a:solidFill>
                  <a:schemeClr val="tx2"/>
                </a:solidFill>
                <a:cs typeface="Arial" panose="020B0604020202020204" pitchFamily="34" charset="0"/>
              </a:rPr>
              <a:t> art 1.1 bijlage 1).</a:t>
            </a: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Prestatie die een wand moet leveren bij een standaard brand.</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Prestatie-eis BB2012 scheidingsconstructie van een brandcompartiment: WBDBO van 60 min. (NB) en 20 min. (BB)</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Reductie mogelijk tot een WBDBO van 30 min (NB).</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Brand mag niet doorslaan of overslaan naar een ander BC.</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6" name="Picture 3" descr="Begrip branddoorslag-overslag (34)">
            <a:extLst>
              <a:ext uri="{FF2B5EF4-FFF2-40B4-BE49-F238E27FC236}">
                <a16:creationId xmlns:a16="http://schemas.microsoft.com/office/drawing/2014/main" id="{31A3109D-C670-429E-A584-EB79445D1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0378" y="2154333"/>
            <a:ext cx="4248150"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323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67221"/>
            <a:ext cx="6308843" cy="5607689"/>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WBDBO (weerstand tegen branddoorslag en brandoverslag)</a:t>
            </a:r>
          </a:p>
          <a:p>
            <a:pPr lvl="0" defTabSz="457200">
              <a:spcBef>
                <a:spcPct val="20000"/>
              </a:spcBef>
            </a:pPr>
            <a:r>
              <a:rPr lang="nl-NL" sz="1600" dirty="0">
                <a:solidFill>
                  <a:srgbClr val="1F497D"/>
                </a:solidFill>
                <a:latin typeface="Calibri" panose="020F0502020204030204" pitchFamily="34" charset="0"/>
              </a:rPr>
              <a:t>NEN 6069 koppelt aan de WBDBO eis een beoordelingscriterium. </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R criteria: Bezwijken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E criteria: Vlamdichtheid betrokken op de afdichting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I criteria: Thermische isolatie betrokken op temp.</a:t>
            </a:r>
          </a:p>
          <a:p>
            <a:pPr marL="28575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W criteria: Thermische isolatie betrokken op straling</a:t>
            </a:r>
          </a:p>
          <a:p>
            <a:pPr marL="28575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defTabSz="457200">
              <a:spcBef>
                <a:spcPct val="20000"/>
              </a:spcBef>
            </a:pPr>
            <a:r>
              <a:rPr lang="nl-NL" sz="1600" dirty="0">
                <a:solidFill>
                  <a:srgbClr val="1F497D"/>
                </a:solidFill>
                <a:latin typeface="Calibri" panose="020F0502020204030204" pitchFamily="34" charset="0"/>
              </a:rPr>
              <a:t>Voorbeeld:</a:t>
            </a:r>
          </a:p>
          <a:p>
            <a:pPr marL="28575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Thermische isolatie betrokken op straling eist dat aan de niet </a:t>
            </a:r>
            <a:r>
              <a:rPr lang="nl-NL" sz="1600" dirty="0" err="1">
                <a:solidFill>
                  <a:srgbClr val="1F497D"/>
                </a:solidFill>
                <a:latin typeface="Calibri" panose="020F0502020204030204" pitchFamily="34" charset="0"/>
              </a:rPr>
              <a:t>vuurbelaste</a:t>
            </a:r>
            <a:r>
              <a:rPr lang="nl-NL" sz="1600" dirty="0">
                <a:solidFill>
                  <a:srgbClr val="1F497D"/>
                </a:solidFill>
                <a:latin typeface="Calibri" panose="020F0502020204030204" pitchFamily="34" charset="0"/>
              </a:rPr>
              <a:t> zijde de stralingswaarde niet hoger is dan 15kW/m2.</a:t>
            </a: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6" name="Afbeelding 5">
            <a:extLst>
              <a:ext uri="{FF2B5EF4-FFF2-40B4-BE49-F238E27FC236}">
                <a16:creationId xmlns:a16="http://schemas.microsoft.com/office/drawing/2014/main" id="{C9D5ADD8-E5DD-4E83-9538-E937C7C31CE2}"/>
              </a:ext>
            </a:extLst>
          </p:cNvPr>
          <p:cNvPicPr>
            <a:picLocks noChangeAspect="1"/>
          </p:cNvPicPr>
          <p:nvPr/>
        </p:nvPicPr>
        <p:blipFill rotWithShape="1">
          <a:blip r:embed="rId3">
            <a:extLst>
              <a:ext uri="{28A0092B-C50C-407E-A947-70E740481C1C}">
                <a14:useLocalDpi xmlns:a14="http://schemas.microsoft.com/office/drawing/2010/main" val="0"/>
              </a:ext>
            </a:extLst>
          </a:blip>
          <a:srcRect l="6614" r="6664"/>
          <a:stretch/>
        </p:blipFill>
        <p:spPr>
          <a:xfrm>
            <a:off x="7601788" y="1852076"/>
            <a:ext cx="4389297" cy="2067215"/>
          </a:xfrm>
          <a:prstGeom prst="rect">
            <a:avLst/>
          </a:prstGeom>
        </p:spPr>
      </p:pic>
    </p:spTree>
    <p:extLst>
      <p:ext uri="{BB962C8B-B14F-4D97-AF65-F5344CB8AC3E}">
        <p14:creationId xmlns:p14="http://schemas.microsoft.com/office/powerpoint/2010/main" val="24661997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67221"/>
            <a:ext cx="5754585" cy="5952399"/>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WBDBO (weerstand tegen branddoorslag en brandoverslag)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Tussen brandcompartimenten: EI, om gedurende enige tijd branduitbreiding te beperken. </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Tussen een brandcompartiment en een extra beschermde vluchtroute: EW, omdat de verdere ontwikkeling van brand in de extra beschermde vluchtroute beperkt is.</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Rondom beschermde subbrandcompartimenten: EW, om genoeg tijd te geven om te kunnen vluchten. </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Tussen subbrandcompartimenten: E, om rookverspreiding te voorkomen. </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Voor deurconstructies: EW, tenzij er gevaarlijke stoffen zijn opgeslagen, dan geldt EI.</a:t>
            </a: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6" name="Afbeelding 5">
            <a:extLst>
              <a:ext uri="{FF2B5EF4-FFF2-40B4-BE49-F238E27FC236}">
                <a16:creationId xmlns:a16="http://schemas.microsoft.com/office/drawing/2014/main" id="{C9D5ADD8-E5DD-4E83-9538-E937C7C31CE2}"/>
              </a:ext>
            </a:extLst>
          </p:cNvPr>
          <p:cNvPicPr>
            <a:picLocks noChangeAspect="1"/>
          </p:cNvPicPr>
          <p:nvPr/>
        </p:nvPicPr>
        <p:blipFill rotWithShape="1">
          <a:blip r:embed="rId3">
            <a:extLst>
              <a:ext uri="{28A0092B-C50C-407E-A947-70E740481C1C}">
                <a14:useLocalDpi xmlns:a14="http://schemas.microsoft.com/office/drawing/2010/main" val="0"/>
              </a:ext>
            </a:extLst>
          </a:blip>
          <a:srcRect l="6614" r="6664"/>
          <a:stretch/>
        </p:blipFill>
        <p:spPr>
          <a:xfrm>
            <a:off x="7560691" y="1987769"/>
            <a:ext cx="4389297" cy="2067215"/>
          </a:xfrm>
          <a:prstGeom prst="rect">
            <a:avLst/>
          </a:prstGeom>
        </p:spPr>
      </p:pic>
    </p:spTree>
    <p:extLst>
      <p:ext uri="{BB962C8B-B14F-4D97-AF65-F5344CB8AC3E}">
        <p14:creationId xmlns:p14="http://schemas.microsoft.com/office/powerpoint/2010/main" val="19201688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95491" y="2010557"/>
            <a:ext cx="5445386" cy="6444841"/>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Spiegelsymmetrie</a:t>
            </a: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Fictief bouwwerk op ander perceel</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r>
              <a:rPr lang="nl-NL" sz="1600" dirty="0">
                <a:solidFill>
                  <a:srgbClr val="1F497D"/>
                </a:solidFill>
                <a:latin typeface="Calibri" panose="020F0502020204030204" pitchFamily="34" charset="0"/>
              </a:rPr>
              <a:t>Brandwerendheid haalbaar door: </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Buitenwand brandwerend van binnen naar buiten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Buitenwand brandwerend van buiten naar binnen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Afstand tussen buitenwanden.</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50% van benodigde brandwerend moet van binnen naar buiten zijn.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Geldt voor bouwwerken op ander perceel. </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Gevolgen voor constructieonderdelen die van buiten naar binnen zijn berekend conform gereduceerde brandkromme.</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4" name="Afbeelding 3">
            <a:extLst>
              <a:ext uri="{FF2B5EF4-FFF2-40B4-BE49-F238E27FC236}">
                <a16:creationId xmlns:a16="http://schemas.microsoft.com/office/drawing/2014/main" id="{390FD5C1-1F18-534C-57AD-FBD52C551E28}"/>
              </a:ext>
            </a:extLst>
          </p:cNvPr>
          <p:cNvPicPr>
            <a:picLocks noChangeAspect="1"/>
          </p:cNvPicPr>
          <p:nvPr/>
        </p:nvPicPr>
        <p:blipFill>
          <a:blip r:embed="rId3"/>
          <a:stretch>
            <a:fillRect/>
          </a:stretch>
        </p:blipFill>
        <p:spPr>
          <a:xfrm>
            <a:off x="7913242" y="1888987"/>
            <a:ext cx="3404293" cy="1935654"/>
          </a:xfrm>
          <a:prstGeom prst="rect">
            <a:avLst/>
          </a:prstGeom>
        </p:spPr>
      </p:pic>
      <p:pic>
        <p:nvPicPr>
          <p:cNvPr id="6" name="Afbeelding 5">
            <a:extLst>
              <a:ext uri="{FF2B5EF4-FFF2-40B4-BE49-F238E27FC236}">
                <a16:creationId xmlns:a16="http://schemas.microsoft.com/office/drawing/2014/main" id="{44C9F164-6220-9B6F-1C6E-1F5A93ECA32C}"/>
              </a:ext>
            </a:extLst>
          </p:cNvPr>
          <p:cNvPicPr>
            <a:picLocks noChangeAspect="1"/>
          </p:cNvPicPr>
          <p:nvPr/>
        </p:nvPicPr>
        <p:blipFill>
          <a:blip r:embed="rId4"/>
          <a:stretch>
            <a:fillRect/>
          </a:stretch>
        </p:blipFill>
        <p:spPr>
          <a:xfrm>
            <a:off x="9768787" y="4036975"/>
            <a:ext cx="2217006" cy="1746731"/>
          </a:xfrm>
          <a:prstGeom prst="rect">
            <a:avLst/>
          </a:prstGeom>
        </p:spPr>
      </p:pic>
      <p:pic>
        <p:nvPicPr>
          <p:cNvPr id="7" name="Afbeelding 6">
            <a:extLst>
              <a:ext uri="{FF2B5EF4-FFF2-40B4-BE49-F238E27FC236}">
                <a16:creationId xmlns:a16="http://schemas.microsoft.com/office/drawing/2014/main" id="{1CDE997F-3B66-49F1-EB49-2061EB20A92F}"/>
              </a:ext>
            </a:extLst>
          </p:cNvPr>
          <p:cNvPicPr>
            <a:picLocks noChangeAspect="1"/>
          </p:cNvPicPr>
          <p:nvPr/>
        </p:nvPicPr>
        <p:blipFill>
          <a:blip r:embed="rId5"/>
          <a:stretch>
            <a:fillRect/>
          </a:stretch>
        </p:blipFill>
        <p:spPr>
          <a:xfrm>
            <a:off x="7460774" y="4026024"/>
            <a:ext cx="2217006" cy="1757682"/>
          </a:xfrm>
          <a:prstGeom prst="rect">
            <a:avLst/>
          </a:prstGeom>
        </p:spPr>
      </p:pic>
    </p:spTree>
    <p:extLst>
      <p:ext uri="{BB962C8B-B14F-4D97-AF65-F5344CB8AC3E}">
        <p14:creationId xmlns:p14="http://schemas.microsoft.com/office/powerpoint/2010/main" val="18818171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67221"/>
            <a:ext cx="6390555" cy="4672048"/>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WTRD (weerstand tegen rookdoorgang)</a:t>
            </a:r>
          </a:p>
          <a:p>
            <a:pPr marL="28575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Een prestatie die een wand moet leveren bij een standaard brand.</a:t>
            </a:r>
          </a:p>
          <a:p>
            <a:pPr marL="28575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Volgens NEN 6075 verhoudt de WBDBO zich tot de WTRD als 2:3. 20 min. brandwerend is 30 min. rookwerend.</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Aanvullende eis vanuit </a:t>
            </a:r>
            <a:r>
              <a:rPr lang="nl-NL" sz="1600" dirty="0" err="1">
                <a:solidFill>
                  <a:srgbClr val="1F497D"/>
                </a:solidFill>
                <a:latin typeface="Calibri" panose="020F0502020204030204" pitchFamily="34" charset="0"/>
              </a:rPr>
              <a:t>Bbl</a:t>
            </a:r>
            <a:r>
              <a:rPr lang="nl-NL" sz="1600" dirty="0">
                <a:solidFill>
                  <a:srgbClr val="1F497D"/>
                </a:solidFill>
                <a:latin typeface="Calibri" panose="020F0502020204030204" pitchFamily="34" charset="0"/>
              </a:rPr>
              <a:t> voor rookdoorgang tussen subBC’s (BB).</a:t>
            </a:r>
          </a:p>
          <a:p>
            <a:pPr marL="28575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Prestatie-eis </a:t>
            </a:r>
            <a:r>
              <a:rPr lang="nl-NL" sz="1600" dirty="0" err="1">
                <a:solidFill>
                  <a:srgbClr val="1F497D"/>
                </a:solidFill>
                <a:latin typeface="Calibri" panose="020F0502020204030204" pitchFamily="34" charset="0"/>
              </a:rPr>
              <a:t>Bbl</a:t>
            </a:r>
            <a:r>
              <a:rPr lang="nl-NL" sz="1600" dirty="0">
                <a:solidFill>
                  <a:srgbClr val="1F497D"/>
                </a:solidFill>
                <a:latin typeface="Calibri" panose="020F0502020204030204" pitchFamily="34" charset="0"/>
              </a:rPr>
              <a:t> bestaande bouw scheidingsconstructie van een subbrandcompartiment: WTRD van 20 min. (BB)</a:t>
            </a:r>
          </a:p>
          <a:p>
            <a:pPr marL="285750" indent="-285750" defTabSz="457200">
              <a:spcBef>
                <a:spcPct val="20000"/>
              </a:spcBef>
              <a:buFont typeface="Arial" panose="020B0604020202020204" pitchFamily="34" charset="0"/>
              <a:buChar char="•"/>
            </a:pPr>
            <a:endParaRPr lang="nl-NL" sz="1600" b="1" dirty="0">
              <a:solidFill>
                <a:srgbClr val="1F497D"/>
              </a:solidFill>
              <a:latin typeface="Calibri" panose="020F0502020204030204" pitchFamily="34" charset="0"/>
            </a:endParaRPr>
          </a:p>
          <a:p>
            <a:pPr defTabSz="457200">
              <a:spcBef>
                <a:spcPct val="20000"/>
              </a:spcBef>
            </a:pPr>
            <a:r>
              <a:rPr lang="nl-NL" sz="1600" dirty="0">
                <a:solidFill>
                  <a:srgbClr val="1F497D"/>
                </a:solidFill>
                <a:latin typeface="Calibri" panose="020F0502020204030204" pitchFamily="34" charset="0"/>
              </a:rPr>
              <a:t>Constructieonderdeel</a:t>
            </a:r>
          </a:p>
          <a:p>
            <a:pPr marL="28575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Sa= Rookdoorlatendheid afzonderlijk constructieonderdeel bij 20℃</a:t>
            </a:r>
          </a:p>
          <a:p>
            <a:pPr marL="28575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S200= Rookdoorlatendheid afzonderlijk constructieonderdeel bij 200℃ en drukverschil 50 Pa. </a:t>
            </a:r>
          </a:p>
          <a:p>
            <a:pPr marL="28575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defTabSz="457200">
              <a:spcBef>
                <a:spcPct val="20000"/>
              </a:spcBef>
            </a:pPr>
            <a:r>
              <a:rPr lang="nl-NL" sz="1600" dirty="0">
                <a:solidFill>
                  <a:srgbClr val="1F497D"/>
                </a:solidFill>
                <a:latin typeface="Calibri" panose="020F0502020204030204" pitchFamily="34" charset="0"/>
              </a:rPr>
              <a:t>Constructie</a:t>
            </a:r>
          </a:p>
          <a:p>
            <a:pPr marL="28575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Ra = </a:t>
            </a:r>
            <a:r>
              <a:rPr lang="nl-NL" sz="1600" dirty="0" err="1">
                <a:solidFill>
                  <a:srgbClr val="1F497D"/>
                </a:solidFill>
                <a:latin typeface="Calibri" panose="020F0502020204030204" pitchFamily="34" charset="0"/>
              </a:rPr>
              <a:t>Rookwerendheid</a:t>
            </a:r>
            <a:r>
              <a:rPr lang="nl-NL" sz="1600" dirty="0">
                <a:solidFill>
                  <a:srgbClr val="1F497D"/>
                </a:solidFill>
                <a:latin typeface="Calibri" panose="020F0502020204030204" pitchFamily="34" charset="0"/>
              </a:rPr>
              <a:t> bij intern constructie tussen ruimten 20℃</a:t>
            </a:r>
          </a:p>
          <a:p>
            <a:pPr marL="28575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R200= </a:t>
            </a:r>
            <a:r>
              <a:rPr lang="nl-NL" sz="1600" dirty="0" err="1">
                <a:solidFill>
                  <a:srgbClr val="1F497D"/>
                </a:solidFill>
                <a:latin typeface="Calibri" panose="020F0502020204030204" pitchFamily="34" charset="0"/>
              </a:rPr>
              <a:t>Rookwerendheid</a:t>
            </a:r>
            <a:r>
              <a:rPr lang="nl-NL" sz="1600" dirty="0">
                <a:solidFill>
                  <a:srgbClr val="1F497D"/>
                </a:solidFill>
                <a:latin typeface="Calibri" panose="020F0502020204030204" pitchFamily="34" charset="0"/>
              </a:rPr>
              <a:t> interne constructie tussen ruimten 200℃ </a:t>
            </a:r>
          </a:p>
        </p:txBody>
      </p:sp>
      <p:pic>
        <p:nvPicPr>
          <p:cNvPr id="5" name="Afbeelding 4" descr="Afbeelding met vloer&#10;&#10;Beschrijving is gegenereerd met hoge betrouwbaarheid">
            <a:extLst>
              <a:ext uri="{FF2B5EF4-FFF2-40B4-BE49-F238E27FC236}">
                <a16:creationId xmlns:a16="http://schemas.microsoft.com/office/drawing/2014/main" id="{DAF26B50-36B4-4904-8A78-ACF830854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736" y="2262668"/>
            <a:ext cx="2466975" cy="1847850"/>
          </a:xfrm>
          <a:prstGeom prst="rect">
            <a:avLst/>
          </a:prstGeom>
        </p:spPr>
      </p:pic>
    </p:spTree>
    <p:extLst>
      <p:ext uri="{BB962C8B-B14F-4D97-AF65-F5344CB8AC3E}">
        <p14:creationId xmlns:p14="http://schemas.microsoft.com/office/powerpoint/2010/main" val="29304832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67221"/>
            <a:ext cx="6390555" cy="3588675"/>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WTRD (weerstand tegen rookdoorgang)</a:t>
            </a:r>
          </a:p>
          <a:p>
            <a:pPr lvl="0" defTabSz="457200">
              <a:spcBef>
                <a:spcPct val="20000"/>
              </a:spcBef>
            </a:pPr>
            <a:r>
              <a:rPr lang="nl-NL" sz="1600" dirty="0" err="1">
                <a:solidFill>
                  <a:srgbClr val="1F497D"/>
                </a:solidFill>
                <a:latin typeface="Calibri" panose="020F0502020204030204" pitchFamily="34" charset="0"/>
              </a:rPr>
              <a:t>Subbrandcompartiment</a:t>
            </a: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Van SBC </a:t>
            </a:r>
            <a:r>
              <a:rPr lang="nl-NL" sz="1600" dirty="0">
                <a:solidFill>
                  <a:srgbClr val="1F497D"/>
                </a:solidFill>
                <a:latin typeface="Calibri" panose="020F0502020204030204" pitchFamily="34" charset="0"/>
                <a:sym typeface="Wingdings" panose="05000000000000000000" pitchFamily="2" charset="2"/>
              </a:rPr>
              <a:t></a:t>
            </a:r>
            <a:r>
              <a:rPr lang="nl-NL" sz="1600" dirty="0">
                <a:solidFill>
                  <a:srgbClr val="1F497D"/>
                </a:solidFill>
                <a:latin typeface="Calibri" panose="020F0502020204030204" pitchFamily="34" charset="0"/>
              </a:rPr>
              <a:t> SBC = Ra</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Van SBC </a:t>
            </a:r>
            <a:r>
              <a:rPr lang="nl-NL" sz="1600" dirty="0">
                <a:solidFill>
                  <a:srgbClr val="1F497D"/>
                </a:solidFill>
                <a:latin typeface="Calibri" panose="020F0502020204030204" pitchFamily="34" charset="0"/>
                <a:sym typeface="Wingdings" panose="05000000000000000000" pitchFamily="2" charset="2"/>
              </a:rPr>
              <a:t> </a:t>
            </a:r>
            <a:r>
              <a:rPr lang="nl-NL" sz="1600" dirty="0">
                <a:solidFill>
                  <a:srgbClr val="1F497D"/>
                </a:solidFill>
                <a:latin typeface="Calibri" panose="020F0502020204030204" pitchFamily="34" charset="0"/>
              </a:rPr>
              <a:t>BV = Ra</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Van SBC </a:t>
            </a:r>
            <a:r>
              <a:rPr lang="nl-NL" sz="1600" dirty="0">
                <a:solidFill>
                  <a:srgbClr val="1F497D"/>
                </a:solidFill>
                <a:latin typeface="Calibri" panose="020F0502020204030204" pitchFamily="34" charset="0"/>
                <a:sym typeface="Wingdings" panose="05000000000000000000" pitchFamily="2" charset="2"/>
              </a:rPr>
              <a:t> </a:t>
            </a:r>
            <a:r>
              <a:rPr lang="nl-NL" sz="1600" dirty="0">
                <a:solidFill>
                  <a:srgbClr val="1F497D"/>
                </a:solidFill>
                <a:latin typeface="Calibri" panose="020F0502020204030204" pitchFamily="34" charset="0"/>
              </a:rPr>
              <a:t>BSBC = R200</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Van SBC </a:t>
            </a:r>
            <a:r>
              <a:rPr lang="nl-NL" sz="1600" dirty="0">
                <a:solidFill>
                  <a:srgbClr val="1F497D"/>
                </a:solidFill>
                <a:latin typeface="Calibri" panose="020F0502020204030204" pitchFamily="34" charset="0"/>
                <a:sym typeface="Wingdings" panose="05000000000000000000" pitchFamily="2" charset="2"/>
              </a:rPr>
              <a:t> </a:t>
            </a:r>
            <a:r>
              <a:rPr lang="nl-NL" sz="1600" dirty="0">
                <a:solidFill>
                  <a:srgbClr val="1F497D"/>
                </a:solidFill>
                <a:latin typeface="Calibri" panose="020F0502020204030204" pitchFamily="34" charset="0"/>
              </a:rPr>
              <a:t>EBV = R200</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dirty="0">
                <a:solidFill>
                  <a:srgbClr val="1F497D"/>
                </a:solidFill>
                <a:latin typeface="Calibri" panose="020F0502020204030204" pitchFamily="34" charset="0"/>
              </a:rPr>
              <a:t>Beschermd </a:t>
            </a:r>
            <a:r>
              <a:rPr lang="nl-NL" sz="1600" dirty="0" err="1">
                <a:solidFill>
                  <a:srgbClr val="1F497D"/>
                </a:solidFill>
                <a:latin typeface="Calibri" panose="020F0502020204030204" pitchFamily="34" charset="0"/>
              </a:rPr>
              <a:t>subbrandcompartiment</a:t>
            </a: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Van BSBC </a:t>
            </a:r>
            <a:r>
              <a:rPr lang="nl-NL" sz="1600" dirty="0">
                <a:solidFill>
                  <a:srgbClr val="1F497D"/>
                </a:solidFill>
                <a:latin typeface="Calibri" panose="020F0502020204030204" pitchFamily="34" charset="0"/>
                <a:sym typeface="Wingdings" panose="05000000000000000000" pitchFamily="2" charset="2"/>
              </a:rPr>
              <a:t></a:t>
            </a:r>
            <a:r>
              <a:rPr lang="nl-NL" sz="1600" dirty="0">
                <a:solidFill>
                  <a:srgbClr val="1F497D"/>
                </a:solidFill>
                <a:latin typeface="Calibri" panose="020F0502020204030204" pitchFamily="34" charset="0"/>
              </a:rPr>
              <a:t> BSBC = R200</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Van BSBC </a:t>
            </a:r>
            <a:r>
              <a:rPr lang="nl-NL" sz="1600" dirty="0">
                <a:solidFill>
                  <a:srgbClr val="1F497D"/>
                </a:solidFill>
                <a:latin typeface="Calibri" panose="020F0502020204030204" pitchFamily="34" charset="0"/>
                <a:sym typeface="Wingdings" panose="05000000000000000000" pitchFamily="2" charset="2"/>
              </a:rPr>
              <a:t></a:t>
            </a:r>
            <a:r>
              <a:rPr lang="nl-NL" sz="1600" dirty="0">
                <a:solidFill>
                  <a:srgbClr val="1F497D"/>
                </a:solidFill>
                <a:latin typeface="Calibri" panose="020F0502020204030204" pitchFamily="34" charset="0"/>
              </a:rPr>
              <a:t> SBC = R200</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Van BSBC </a:t>
            </a:r>
            <a:r>
              <a:rPr lang="nl-NL" sz="1600" dirty="0">
                <a:solidFill>
                  <a:srgbClr val="1F497D"/>
                </a:solidFill>
                <a:latin typeface="Calibri" panose="020F0502020204030204" pitchFamily="34" charset="0"/>
                <a:sym typeface="Wingdings" panose="05000000000000000000" pitchFamily="2" charset="2"/>
              </a:rPr>
              <a:t></a:t>
            </a:r>
            <a:r>
              <a:rPr lang="nl-NL" sz="1600" dirty="0">
                <a:solidFill>
                  <a:srgbClr val="1F497D"/>
                </a:solidFill>
                <a:latin typeface="Calibri" panose="020F0502020204030204" pitchFamily="34" charset="0"/>
              </a:rPr>
              <a:t> BV / EBV= R200</a:t>
            </a:r>
          </a:p>
          <a:p>
            <a:pPr lvl="0" defTabSz="457200">
              <a:spcBef>
                <a:spcPct val="20000"/>
              </a:spcBef>
            </a:pPr>
            <a:endParaRPr lang="nl-NL" sz="1600" b="1" dirty="0">
              <a:solidFill>
                <a:srgbClr val="1F497D"/>
              </a:solidFill>
              <a:latin typeface="Calibri" panose="020F0502020204030204" pitchFamily="34" charset="0"/>
            </a:endParaRPr>
          </a:p>
        </p:txBody>
      </p:sp>
      <p:pic>
        <p:nvPicPr>
          <p:cNvPr id="6" name="Afbeelding 5">
            <a:extLst>
              <a:ext uri="{FF2B5EF4-FFF2-40B4-BE49-F238E27FC236}">
                <a16:creationId xmlns:a16="http://schemas.microsoft.com/office/drawing/2014/main" id="{08851118-0B52-BE3B-2C6B-3DDD9A9794D5}"/>
              </a:ext>
            </a:extLst>
          </p:cNvPr>
          <p:cNvPicPr>
            <a:picLocks noChangeAspect="1"/>
          </p:cNvPicPr>
          <p:nvPr/>
        </p:nvPicPr>
        <p:blipFill>
          <a:blip r:embed="rId3"/>
          <a:stretch>
            <a:fillRect/>
          </a:stretch>
        </p:blipFill>
        <p:spPr>
          <a:xfrm>
            <a:off x="5809009" y="2416898"/>
            <a:ext cx="6196619" cy="2483796"/>
          </a:xfrm>
          <a:prstGeom prst="rect">
            <a:avLst/>
          </a:prstGeom>
        </p:spPr>
      </p:pic>
    </p:spTree>
    <p:extLst>
      <p:ext uri="{BB962C8B-B14F-4D97-AF65-F5344CB8AC3E}">
        <p14:creationId xmlns:p14="http://schemas.microsoft.com/office/powerpoint/2010/main" val="3559663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0" y="2912161"/>
            <a:ext cx="12198350" cy="1033678"/>
          </a:xfrm>
        </p:spPr>
        <p:txBody>
          <a:bodyPr>
            <a:noAutofit/>
          </a:bodyPr>
          <a:lstStyle/>
          <a:p>
            <a:r>
              <a:rPr lang="nl-NL" sz="3200" b="1" dirty="0">
                <a:solidFill>
                  <a:schemeClr val="tx2"/>
                </a:solidFill>
                <a:latin typeface="+mj-lt"/>
              </a:rPr>
              <a:t>2. Voorstelronde</a:t>
            </a:r>
            <a:br>
              <a:rPr lang="nl-NL" sz="3200" b="1" dirty="0">
                <a:solidFill>
                  <a:schemeClr val="tx2"/>
                </a:solidFill>
                <a:latin typeface="Delicious-Roman"/>
              </a:rPr>
            </a:br>
            <a:endParaRPr lang="nl-NL" sz="3200" dirty="0"/>
          </a:p>
        </p:txBody>
      </p:sp>
    </p:spTree>
    <p:extLst>
      <p:ext uri="{BB962C8B-B14F-4D97-AF65-F5344CB8AC3E}">
        <p14:creationId xmlns:p14="http://schemas.microsoft.com/office/powerpoint/2010/main" val="1868482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6" y="1967221"/>
            <a:ext cx="4851676" cy="2012859"/>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WTRD (weerstand tegen rookdoorgang)</a:t>
            </a:r>
          </a:p>
          <a:p>
            <a:pPr lvl="0" defTabSz="457200">
              <a:spcBef>
                <a:spcPct val="20000"/>
              </a:spcBef>
            </a:pPr>
            <a:r>
              <a:rPr lang="nl-NL" sz="1600" dirty="0">
                <a:solidFill>
                  <a:srgbClr val="1F497D"/>
                </a:solidFill>
                <a:latin typeface="Calibri" panose="020F0502020204030204" pitchFamily="34" charset="0"/>
              </a:rPr>
              <a:t>Ra /R200 voldoet indien:</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dirty="0">
                <a:solidFill>
                  <a:srgbClr val="1F497D"/>
                </a:solidFill>
                <a:latin typeface="Calibri" panose="020F0502020204030204" pitchFamily="34" charset="0"/>
              </a:rPr>
              <a:t>Alle constructieonderdelen voldoen aan de Sa of S200 en het aantal constructie onderdelen (incl. scheiding zelf) max 2 is + 1 per 5m2 scheiding.</a:t>
            </a:r>
          </a:p>
          <a:p>
            <a:pPr lvl="0" defTabSz="457200">
              <a:spcBef>
                <a:spcPct val="20000"/>
              </a:spcBef>
            </a:pPr>
            <a:endParaRPr lang="nl-NL" sz="1600" b="1" dirty="0">
              <a:solidFill>
                <a:srgbClr val="1F497D"/>
              </a:solidFill>
              <a:latin typeface="Calibri" panose="020F0502020204030204" pitchFamily="34" charset="0"/>
            </a:endParaRPr>
          </a:p>
        </p:txBody>
      </p:sp>
      <p:pic>
        <p:nvPicPr>
          <p:cNvPr id="4" name="Afbeelding 3">
            <a:extLst>
              <a:ext uri="{FF2B5EF4-FFF2-40B4-BE49-F238E27FC236}">
                <a16:creationId xmlns:a16="http://schemas.microsoft.com/office/drawing/2014/main" id="{662BD54B-C01A-1181-AC4B-2AFAB4A21372}"/>
              </a:ext>
            </a:extLst>
          </p:cNvPr>
          <p:cNvPicPr>
            <a:picLocks noChangeAspect="1"/>
          </p:cNvPicPr>
          <p:nvPr/>
        </p:nvPicPr>
        <p:blipFill rotWithShape="1">
          <a:blip r:embed="rId3"/>
          <a:srcRect l="3472" r="26323"/>
          <a:stretch/>
        </p:blipFill>
        <p:spPr>
          <a:xfrm>
            <a:off x="6782162" y="1656791"/>
            <a:ext cx="4978013" cy="3225408"/>
          </a:xfrm>
          <a:prstGeom prst="rect">
            <a:avLst/>
          </a:prstGeom>
        </p:spPr>
      </p:pic>
    </p:spTree>
    <p:extLst>
      <p:ext uri="{BB962C8B-B14F-4D97-AF65-F5344CB8AC3E}">
        <p14:creationId xmlns:p14="http://schemas.microsoft.com/office/powerpoint/2010/main" val="1774002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5F461-DBC5-BFB6-A2DB-3D01B99C2E4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CA22D65-F6BD-299E-CCA5-56CAAE1F1770}"/>
              </a:ext>
            </a:extLst>
          </p:cNvPr>
          <p:cNvPicPr>
            <a:picLocks noChangeAspect="1"/>
          </p:cNvPicPr>
          <p:nvPr/>
        </p:nvPicPr>
        <p:blipFill>
          <a:blip r:embed="rId3"/>
          <a:stretch>
            <a:fillRect/>
          </a:stretch>
        </p:blipFill>
        <p:spPr>
          <a:xfrm>
            <a:off x="1529555" y="1785"/>
            <a:ext cx="9139240" cy="126934"/>
          </a:xfrm>
          <a:prstGeom prst="rect">
            <a:avLst/>
          </a:prstGeom>
        </p:spPr>
      </p:pic>
      <p:pic>
        <p:nvPicPr>
          <p:cNvPr id="9" name="Picture 8">
            <a:extLst>
              <a:ext uri="{FF2B5EF4-FFF2-40B4-BE49-F238E27FC236}">
                <a16:creationId xmlns:a16="http://schemas.microsoft.com/office/drawing/2014/main" id="{F2B9F220-A18C-21FB-F117-26B2C9C7E630}"/>
              </a:ext>
            </a:extLst>
          </p:cNvPr>
          <p:cNvPicPr>
            <a:picLocks noChangeAspect="1"/>
          </p:cNvPicPr>
          <p:nvPr/>
        </p:nvPicPr>
        <p:blipFill>
          <a:blip r:embed="rId3"/>
          <a:stretch>
            <a:fillRect/>
          </a:stretch>
        </p:blipFill>
        <p:spPr>
          <a:xfrm flipV="1">
            <a:off x="1529555" y="6815520"/>
            <a:ext cx="9139240" cy="66082"/>
          </a:xfrm>
          <a:prstGeom prst="rect">
            <a:avLst/>
          </a:prstGeom>
        </p:spPr>
      </p:pic>
      <p:sp>
        <p:nvSpPr>
          <p:cNvPr id="5" name="Tekstvak 4">
            <a:extLst>
              <a:ext uri="{FF2B5EF4-FFF2-40B4-BE49-F238E27FC236}">
                <a16:creationId xmlns:a16="http://schemas.microsoft.com/office/drawing/2014/main" id="{22D80332-0031-C5B7-AB0B-65CD2363C4E1}"/>
              </a:ext>
            </a:extLst>
          </p:cNvPr>
          <p:cNvSpPr txBox="1"/>
          <p:nvPr/>
        </p:nvSpPr>
        <p:spPr>
          <a:xfrm>
            <a:off x="1992455" y="1726578"/>
            <a:ext cx="10615862" cy="1384995"/>
          </a:xfrm>
          <a:prstGeom prst="rect">
            <a:avLst/>
          </a:prstGeom>
          <a:noFill/>
        </p:spPr>
        <p:txBody>
          <a:bodyPr wrap="square" rtlCol="0">
            <a:spAutoFit/>
          </a:bodyPr>
          <a:lstStyle/>
          <a:p>
            <a:endParaRPr lang="nl-NL" sz="2000" dirty="0">
              <a:solidFill>
                <a:schemeClr val="tx2"/>
              </a:solidFill>
            </a:endParaRPr>
          </a:p>
          <a:p>
            <a:r>
              <a:rPr lang="nl-NL" sz="1600" dirty="0">
                <a:solidFill>
                  <a:schemeClr val="tx2"/>
                </a:solidFill>
              </a:rPr>
              <a:t>Constructieve scheidingswand van 4 meter breed bij 4 meter hoog.</a:t>
            </a:r>
          </a:p>
          <a:p>
            <a:r>
              <a:rPr lang="nl-NL" sz="1600" dirty="0">
                <a:solidFill>
                  <a:schemeClr val="tx2"/>
                </a:solidFill>
              </a:rPr>
              <a:t>Constructie bevat een scheidingswand met een deur, een raamkozijn, twee kabelgoten en een ventilatiekanaal.</a:t>
            </a:r>
          </a:p>
          <a:p>
            <a:endParaRPr lang="nl-NL" sz="1600" dirty="0">
              <a:solidFill>
                <a:schemeClr val="tx2"/>
              </a:solidFill>
            </a:endParaRPr>
          </a:p>
          <a:p>
            <a:pPr marL="342900" indent="-342900">
              <a:buFont typeface="Wingdings" panose="05000000000000000000" pitchFamily="2" charset="2"/>
              <a:buChar char="§"/>
            </a:pPr>
            <a:r>
              <a:rPr lang="nl-NL" sz="1600" dirty="0">
                <a:solidFill>
                  <a:schemeClr val="tx2"/>
                </a:solidFill>
              </a:rPr>
              <a:t>Voldoen het aantal constructieonderdelen in deze Ra/R200 constructie?</a:t>
            </a:r>
          </a:p>
        </p:txBody>
      </p:sp>
      <p:sp>
        <p:nvSpPr>
          <p:cNvPr id="7" name="Titel 1">
            <a:extLst>
              <a:ext uri="{FF2B5EF4-FFF2-40B4-BE49-F238E27FC236}">
                <a16:creationId xmlns:a16="http://schemas.microsoft.com/office/drawing/2014/main" id="{8D589C1B-EDCB-01BC-29D4-381F6C58FBF2}"/>
              </a:ext>
            </a:extLst>
          </p:cNvPr>
          <p:cNvSpPr txBox="1">
            <a:spLocks/>
          </p:cNvSpPr>
          <p:nvPr/>
        </p:nvSpPr>
        <p:spPr>
          <a:xfrm>
            <a:off x="1992455" y="1315986"/>
            <a:ext cx="9163994" cy="821184"/>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baseline="0">
                <a:solidFill>
                  <a:schemeClr val="tx1"/>
                </a:solidFill>
                <a:latin typeface="Calibri" panose="020F0502020204030204" pitchFamily="34" charset="0"/>
                <a:ea typeface="+mj-ea"/>
                <a:cs typeface="Delicious-Roman"/>
              </a:defRPr>
            </a:lvl1pPr>
          </a:lstStyle>
          <a:p>
            <a:pPr algn="l"/>
            <a:r>
              <a:rPr lang="nl-NL" sz="3900" b="1" dirty="0">
                <a:solidFill>
                  <a:schemeClr val="tx2"/>
                </a:solidFill>
                <a:latin typeface="+mn-lt"/>
              </a:rPr>
              <a:t>5. Bouwkundig</a:t>
            </a:r>
            <a:br>
              <a:rPr lang="nl-NL" sz="3200" b="1" dirty="0">
                <a:solidFill>
                  <a:schemeClr val="tx2"/>
                </a:solidFill>
                <a:latin typeface="+mn-lt"/>
              </a:rPr>
            </a:br>
            <a:endParaRPr lang="nl-NL" sz="3200" dirty="0">
              <a:latin typeface="+mn-lt"/>
            </a:endParaRPr>
          </a:p>
        </p:txBody>
      </p:sp>
    </p:spTree>
    <p:extLst>
      <p:ext uri="{BB962C8B-B14F-4D97-AF65-F5344CB8AC3E}">
        <p14:creationId xmlns:p14="http://schemas.microsoft.com/office/powerpoint/2010/main" val="1320916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6" y="1967221"/>
            <a:ext cx="4851676" cy="3096232"/>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Gevolgen rookdoorgangseisen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Brandkleppen in </a:t>
            </a:r>
            <a:r>
              <a:rPr lang="nl-NL" sz="1600" dirty="0" err="1">
                <a:solidFill>
                  <a:srgbClr val="1F497D"/>
                </a:solidFill>
                <a:latin typeface="Calibri" panose="020F0502020204030204" pitchFamily="34" charset="0"/>
              </a:rPr>
              <a:t>rookwerende</a:t>
            </a:r>
            <a:r>
              <a:rPr lang="nl-NL" sz="1600" dirty="0">
                <a:solidFill>
                  <a:srgbClr val="1F497D"/>
                </a:solidFill>
                <a:latin typeface="Calibri" panose="020F0502020204030204" pitchFamily="34" charset="0"/>
              </a:rPr>
              <a:t> scheiding mogen niet meer van smeltlood worden voorzien.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Bouwproducten moeten beproefd en aangepast.</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Kier afdichting aan onderzijde deur kan niet met valdorpel.</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Constructies moeten zowel brandwerend  als </a:t>
            </a:r>
            <a:r>
              <a:rPr lang="nl-NL" sz="1600" dirty="0" err="1">
                <a:solidFill>
                  <a:srgbClr val="1F497D"/>
                </a:solidFill>
                <a:latin typeface="Calibri" panose="020F0502020204030204" pitchFamily="34" charset="0"/>
              </a:rPr>
              <a:t>rookwerend</a:t>
            </a:r>
            <a:r>
              <a:rPr lang="nl-NL" sz="1600" dirty="0">
                <a:solidFill>
                  <a:srgbClr val="1F497D"/>
                </a:solidFill>
                <a:latin typeface="Calibri" panose="020F0502020204030204" pitchFamily="34" charset="0"/>
              </a:rPr>
              <a:t> zijn. Combinatie vormt uitdaging voor producenten.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Wandcontactdozen rookdicht uitvoeren.</a:t>
            </a:r>
          </a:p>
          <a:p>
            <a:pPr lvl="0" defTabSz="457200">
              <a:spcBef>
                <a:spcPct val="20000"/>
              </a:spcBef>
            </a:pPr>
            <a:endParaRPr lang="nl-NL" sz="1600" b="1" dirty="0">
              <a:solidFill>
                <a:srgbClr val="1F497D"/>
              </a:solidFill>
              <a:latin typeface="Calibri" panose="020F0502020204030204" pitchFamily="34" charset="0"/>
            </a:endParaRPr>
          </a:p>
        </p:txBody>
      </p:sp>
      <p:pic>
        <p:nvPicPr>
          <p:cNvPr id="5" name="Picture 2">
            <a:extLst>
              <a:ext uri="{FF2B5EF4-FFF2-40B4-BE49-F238E27FC236}">
                <a16:creationId xmlns:a16="http://schemas.microsoft.com/office/drawing/2014/main" id="{8CE6593C-9BC7-F3F1-0AB9-0983B6A13D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6" r="2134"/>
          <a:stretch/>
        </p:blipFill>
        <p:spPr bwMode="auto">
          <a:xfrm>
            <a:off x="6583297" y="1441484"/>
            <a:ext cx="5118772" cy="12235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A0783492-523E-7764-9F90-7AA39E462A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42" r="931"/>
          <a:stretch/>
        </p:blipFill>
        <p:spPr bwMode="auto">
          <a:xfrm>
            <a:off x="6619164" y="2853217"/>
            <a:ext cx="4764333" cy="12315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Valdorpel Unifire60 brandwerend voor 60min en geluiddempend 51dB 15 x 28 x  930mm ✓ Bouwsales.nl">
            <a:extLst>
              <a:ext uri="{FF2B5EF4-FFF2-40B4-BE49-F238E27FC236}">
                <a16:creationId xmlns:a16="http://schemas.microsoft.com/office/drawing/2014/main" id="{9C922B7C-3688-0CD1-2F3B-63A782749E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9865" y="4490518"/>
            <a:ext cx="2178902" cy="14816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DC40 O M24S O 400 - Webshop | Velu">
            <a:extLst>
              <a:ext uri="{FF2B5EF4-FFF2-40B4-BE49-F238E27FC236}">
                <a16:creationId xmlns:a16="http://schemas.microsoft.com/office/drawing/2014/main" id="{9539066E-9259-96F7-93E5-634577AE8C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2092" y="3997614"/>
            <a:ext cx="2467463" cy="2467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6425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67221"/>
            <a:ext cx="6308843" cy="4475071"/>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Voorzieningen tegen branddoorslag of brandoverslag en rook</a:t>
            </a: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Brandwerende kozijn en deurconstructie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Brandwerend scherm</a:t>
            </a:r>
          </a:p>
          <a:p>
            <a:pPr marL="28575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Brandwerende beglazing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Brandklep in een ventilatiekanaal</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Brandmanchet rondom een kunststof leiding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Brandwerende pasta rondom een stalen leiding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Steenwolisolatieschaal rondom een leiding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Brandwerende kit tussen een vloer- en wandelement</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6" name="Afbeelding 5">
            <a:extLst>
              <a:ext uri="{FF2B5EF4-FFF2-40B4-BE49-F238E27FC236}">
                <a16:creationId xmlns:a16="http://schemas.microsoft.com/office/drawing/2014/main" id="{946D4C50-A58B-4FA1-A94F-7233134BA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3284" y="838833"/>
            <a:ext cx="2042173" cy="1650076"/>
          </a:xfrm>
          <a:prstGeom prst="rect">
            <a:avLst/>
          </a:prstGeom>
        </p:spPr>
      </p:pic>
      <p:pic>
        <p:nvPicPr>
          <p:cNvPr id="8" name="Afbeelding 7">
            <a:extLst>
              <a:ext uri="{FF2B5EF4-FFF2-40B4-BE49-F238E27FC236}">
                <a16:creationId xmlns:a16="http://schemas.microsoft.com/office/drawing/2014/main" id="{AB45BDD8-0007-453D-A526-4B7A770CF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4695" y="2488909"/>
            <a:ext cx="2419350" cy="1895475"/>
          </a:xfrm>
          <a:prstGeom prst="rect">
            <a:avLst/>
          </a:prstGeom>
        </p:spPr>
      </p:pic>
      <p:pic>
        <p:nvPicPr>
          <p:cNvPr id="10" name="Afbeelding 9" descr="Afbeelding met water&#10;&#10;Beschrijving is gegenereerd met hoge betrouwbaarheid">
            <a:extLst>
              <a:ext uri="{FF2B5EF4-FFF2-40B4-BE49-F238E27FC236}">
                <a16:creationId xmlns:a16="http://schemas.microsoft.com/office/drawing/2014/main" id="{6D2B41F7-9427-4628-876C-6E257983F7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6741" y="2580270"/>
            <a:ext cx="1725168" cy="1725168"/>
          </a:xfrm>
          <a:prstGeom prst="rect">
            <a:avLst/>
          </a:prstGeom>
        </p:spPr>
      </p:pic>
      <p:pic>
        <p:nvPicPr>
          <p:cNvPr id="12" name="Afbeelding 11" descr="Afbeelding met specerij, muziek, binnen, zitten&#10;&#10;Beschrijving is gegenereerd met zeer hoge betrouwbaarheid">
            <a:extLst>
              <a:ext uri="{FF2B5EF4-FFF2-40B4-BE49-F238E27FC236}">
                <a16:creationId xmlns:a16="http://schemas.microsoft.com/office/drawing/2014/main" id="{2358E9C8-DE0C-40E8-9457-BC1FBCCDF3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7363" y="574315"/>
            <a:ext cx="1923923" cy="1923923"/>
          </a:xfrm>
          <a:prstGeom prst="rect">
            <a:avLst/>
          </a:prstGeom>
        </p:spPr>
      </p:pic>
      <p:pic>
        <p:nvPicPr>
          <p:cNvPr id="14" name="Afbeelding 13">
            <a:extLst>
              <a:ext uri="{FF2B5EF4-FFF2-40B4-BE49-F238E27FC236}">
                <a16:creationId xmlns:a16="http://schemas.microsoft.com/office/drawing/2014/main" id="{5A9960BC-18A8-49A1-9A43-7E99D83A74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6741" y="4686034"/>
            <a:ext cx="1857143" cy="1847619"/>
          </a:xfrm>
          <a:prstGeom prst="rect">
            <a:avLst/>
          </a:prstGeom>
        </p:spPr>
      </p:pic>
      <p:pic>
        <p:nvPicPr>
          <p:cNvPr id="16" name="Afbeelding 15" descr="Afbeelding met vloer, binnen, plafond, muur&#10;&#10;Beschrijving is gegenereerd met zeer hoge betrouwbaarheid">
            <a:extLst>
              <a:ext uri="{FF2B5EF4-FFF2-40B4-BE49-F238E27FC236}">
                <a16:creationId xmlns:a16="http://schemas.microsoft.com/office/drawing/2014/main" id="{2BEBD867-27D2-4D99-99EE-2B8D7A4B9A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83963" y="4707465"/>
            <a:ext cx="1940814" cy="1725168"/>
          </a:xfrm>
          <a:prstGeom prst="rect">
            <a:avLst/>
          </a:prstGeom>
        </p:spPr>
      </p:pic>
    </p:spTree>
    <p:extLst>
      <p:ext uri="{BB962C8B-B14F-4D97-AF65-F5344CB8AC3E}">
        <p14:creationId xmlns:p14="http://schemas.microsoft.com/office/powerpoint/2010/main" val="2356372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67221"/>
            <a:ext cx="6308843" cy="2111347"/>
          </a:xfrm>
          <a:prstGeom prst="rect">
            <a:avLst/>
          </a:prstGeom>
        </p:spPr>
        <p:txBody>
          <a:bodyPr wrap="square">
            <a:spAutoFit/>
          </a:bodyPr>
          <a:lstStyle/>
          <a:p>
            <a:pPr lvl="0" defTabSz="457200">
              <a:spcBef>
                <a:spcPct val="20000"/>
              </a:spcBef>
            </a:pPr>
            <a:r>
              <a:rPr lang="nl-NL" sz="1600" dirty="0">
                <a:solidFill>
                  <a:srgbClr val="1F497D"/>
                </a:solidFill>
                <a:latin typeface="Calibri" panose="020F0502020204030204" pitchFamily="34" charset="0"/>
              </a:rPr>
              <a:t>Foutieve brandwerende doorvoeren</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4" name="Afbeelding 3">
            <a:extLst>
              <a:ext uri="{FF2B5EF4-FFF2-40B4-BE49-F238E27FC236}">
                <a16:creationId xmlns:a16="http://schemas.microsoft.com/office/drawing/2014/main" id="{D1FFC234-8C95-4E65-BFD4-562DF08A9382}"/>
              </a:ext>
            </a:extLst>
          </p:cNvPr>
          <p:cNvPicPr>
            <a:picLocks noChangeAspect="1"/>
          </p:cNvPicPr>
          <p:nvPr/>
        </p:nvPicPr>
        <p:blipFill>
          <a:blip r:embed="rId3"/>
          <a:stretch>
            <a:fillRect/>
          </a:stretch>
        </p:blipFill>
        <p:spPr>
          <a:xfrm>
            <a:off x="2045612" y="2604996"/>
            <a:ext cx="3826821" cy="2841465"/>
          </a:xfrm>
          <a:prstGeom prst="rect">
            <a:avLst/>
          </a:prstGeom>
        </p:spPr>
      </p:pic>
      <p:pic>
        <p:nvPicPr>
          <p:cNvPr id="5" name="Afbeelding 4">
            <a:extLst>
              <a:ext uri="{FF2B5EF4-FFF2-40B4-BE49-F238E27FC236}">
                <a16:creationId xmlns:a16="http://schemas.microsoft.com/office/drawing/2014/main" id="{E1FC7571-6E7B-46FD-AD10-E60866B32B71}"/>
              </a:ext>
            </a:extLst>
          </p:cNvPr>
          <p:cNvPicPr>
            <a:picLocks noChangeAspect="1"/>
          </p:cNvPicPr>
          <p:nvPr/>
        </p:nvPicPr>
        <p:blipFill>
          <a:blip r:embed="rId4"/>
          <a:stretch>
            <a:fillRect/>
          </a:stretch>
        </p:blipFill>
        <p:spPr>
          <a:xfrm>
            <a:off x="6325919" y="2604996"/>
            <a:ext cx="3861881" cy="2841465"/>
          </a:xfrm>
          <a:prstGeom prst="rect">
            <a:avLst/>
          </a:prstGeom>
        </p:spPr>
      </p:pic>
    </p:spTree>
    <p:extLst>
      <p:ext uri="{BB962C8B-B14F-4D97-AF65-F5344CB8AC3E}">
        <p14:creationId xmlns:p14="http://schemas.microsoft.com/office/powerpoint/2010/main" val="1258461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67221"/>
            <a:ext cx="6308843" cy="2111347"/>
          </a:xfrm>
          <a:prstGeom prst="rect">
            <a:avLst/>
          </a:prstGeom>
        </p:spPr>
        <p:txBody>
          <a:bodyPr wrap="square">
            <a:spAutoFit/>
          </a:bodyPr>
          <a:lstStyle/>
          <a:p>
            <a:pPr lvl="0" defTabSz="457200">
              <a:spcBef>
                <a:spcPct val="20000"/>
              </a:spcBef>
            </a:pPr>
            <a:r>
              <a:rPr lang="nl-NL" sz="1600" dirty="0">
                <a:solidFill>
                  <a:srgbClr val="1F497D"/>
                </a:solidFill>
                <a:latin typeface="Calibri" panose="020F0502020204030204" pitchFamily="34" charset="0"/>
              </a:rPr>
              <a:t>Foutieve brandwerende doorvoeren</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13" name="Afbeelding 12">
            <a:extLst>
              <a:ext uri="{FF2B5EF4-FFF2-40B4-BE49-F238E27FC236}">
                <a16:creationId xmlns:a16="http://schemas.microsoft.com/office/drawing/2014/main" id="{354F168E-B660-4C81-AB15-C51EBE8F6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898" y="2536764"/>
            <a:ext cx="3745569" cy="2809178"/>
          </a:xfrm>
          <a:prstGeom prst="rect">
            <a:avLst/>
          </a:prstGeom>
          <a:ln>
            <a:solidFill>
              <a:schemeClr val="accent1"/>
            </a:solidFill>
          </a:ln>
        </p:spPr>
      </p:pic>
      <p:pic>
        <p:nvPicPr>
          <p:cNvPr id="15" name="Afbeelding 14">
            <a:extLst>
              <a:ext uri="{FF2B5EF4-FFF2-40B4-BE49-F238E27FC236}">
                <a16:creationId xmlns:a16="http://schemas.microsoft.com/office/drawing/2014/main" id="{6501E645-3730-46FF-B88C-F65714FEBF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2220" y="2536764"/>
            <a:ext cx="3745570" cy="2809178"/>
          </a:xfrm>
          <a:prstGeom prst="rect">
            <a:avLst/>
          </a:prstGeom>
          <a:ln>
            <a:solidFill>
              <a:schemeClr val="accent1"/>
            </a:solidFill>
          </a:ln>
        </p:spPr>
      </p:pic>
    </p:spTree>
    <p:extLst>
      <p:ext uri="{BB962C8B-B14F-4D97-AF65-F5344CB8AC3E}">
        <p14:creationId xmlns:p14="http://schemas.microsoft.com/office/powerpoint/2010/main" val="32780319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67221"/>
            <a:ext cx="6308843" cy="2111347"/>
          </a:xfrm>
          <a:prstGeom prst="rect">
            <a:avLst/>
          </a:prstGeom>
        </p:spPr>
        <p:txBody>
          <a:bodyPr wrap="square">
            <a:spAutoFit/>
          </a:bodyPr>
          <a:lstStyle/>
          <a:p>
            <a:pPr lvl="0" defTabSz="457200">
              <a:spcBef>
                <a:spcPct val="20000"/>
              </a:spcBef>
            </a:pPr>
            <a:r>
              <a:rPr lang="nl-NL" sz="1600" dirty="0">
                <a:solidFill>
                  <a:srgbClr val="1F497D"/>
                </a:solidFill>
                <a:latin typeface="Calibri" panose="020F0502020204030204" pitchFamily="34" charset="0"/>
              </a:rPr>
              <a:t>Foutieve afwerking tussen brandscheiding en stalen dak</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13" name="Afbeelding 12">
            <a:extLst>
              <a:ext uri="{FF2B5EF4-FFF2-40B4-BE49-F238E27FC236}">
                <a16:creationId xmlns:a16="http://schemas.microsoft.com/office/drawing/2014/main" id="{354F168E-B660-4C81-AB15-C51EBE8F6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527" y="2536765"/>
            <a:ext cx="3645660" cy="2817216"/>
          </a:xfrm>
          <a:prstGeom prst="rect">
            <a:avLst/>
          </a:prstGeom>
          <a:ln>
            <a:solidFill>
              <a:schemeClr val="accent1"/>
            </a:solidFill>
          </a:ln>
        </p:spPr>
      </p:pic>
      <p:pic>
        <p:nvPicPr>
          <p:cNvPr id="15" name="Afbeelding 14">
            <a:extLst>
              <a:ext uri="{FF2B5EF4-FFF2-40B4-BE49-F238E27FC236}">
                <a16:creationId xmlns:a16="http://schemas.microsoft.com/office/drawing/2014/main" id="{6501E645-3730-46FF-B88C-F65714FEBF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4487" y="2536764"/>
            <a:ext cx="3756290" cy="2817217"/>
          </a:xfrm>
          <a:prstGeom prst="rect">
            <a:avLst/>
          </a:prstGeom>
          <a:ln>
            <a:solidFill>
              <a:schemeClr val="accent1"/>
            </a:solidFill>
          </a:ln>
        </p:spPr>
      </p:pic>
    </p:spTree>
    <p:extLst>
      <p:ext uri="{BB962C8B-B14F-4D97-AF65-F5344CB8AC3E}">
        <p14:creationId xmlns:p14="http://schemas.microsoft.com/office/powerpoint/2010/main" val="4724822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67221"/>
            <a:ext cx="6308843" cy="1520416"/>
          </a:xfrm>
          <a:prstGeom prst="rect">
            <a:avLst/>
          </a:prstGeom>
        </p:spPr>
        <p:txBody>
          <a:bodyPr wrap="square">
            <a:spAutoFit/>
          </a:bodyPr>
          <a:lstStyle/>
          <a:p>
            <a:pPr lvl="0" defTabSz="457200">
              <a:spcBef>
                <a:spcPct val="20000"/>
              </a:spcBef>
            </a:pPr>
            <a:r>
              <a:rPr lang="nl-NL" sz="1600" dirty="0">
                <a:solidFill>
                  <a:srgbClr val="1F497D"/>
                </a:solidFill>
                <a:latin typeface="Calibri" panose="020F0502020204030204" pitchFamily="34" charset="0"/>
              </a:rPr>
              <a:t>Video: Brandproef woningen Zutphen</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spTree>
    <p:extLst>
      <p:ext uri="{BB962C8B-B14F-4D97-AF65-F5344CB8AC3E}">
        <p14:creationId xmlns:p14="http://schemas.microsoft.com/office/powerpoint/2010/main" val="22506659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67221"/>
            <a:ext cx="6225963" cy="8020657"/>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Vluchtroutes</a:t>
            </a:r>
          </a:p>
          <a:p>
            <a:pPr defTabSz="457200">
              <a:spcBef>
                <a:spcPct val="20000"/>
              </a:spcBef>
            </a:pPr>
            <a:r>
              <a:rPr lang="nl-NL" sz="1600" i="1" dirty="0">
                <a:solidFill>
                  <a:srgbClr val="1F497D"/>
                </a:solidFill>
                <a:latin typeface="Calibri" panose="020F0502020204030204" pitchFamily="34" charset="0"/>
              </a:rPr>
              <a:t>Definitie: route die begint in een voor personen bestemde ruimte, uitsluitend voert over vloeren, trappen of hellingbanen en eindigt op een veilige plaats, zonder dat gebruik behoeft te worden gemaakt van een lift (</a:t>
            </a:r>
            <a:r>
              <a:rPr lang="nl-NL" sz="1600" i="1" dirty="0" err="1">
                <a:solidFill>
                  <a:schemeClr val="tx2"/>
                </a:solidFill>
                <a:cs typeface="Arial" panose="020B0604020202020204" pitchFamily="34" charset="0"/>
              </a:rPr>
              <a:t>Bbl</a:t>
            </a:r>
            <a:r>
              <a:rPr lang="nl-NL" sz="1600" i="1" dirty="0">
                <a:solidFill>
                  <a:schemeClr val="tx2"/>
                </a:solidFill>
                <a:cs typeface="Arial" panose="020B0604020202020204" pitchFamily="34" charset="0"/>
              </a:rPr>
              <a:t> art 1.1 bijlage 1).</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Max. loopafstand 30 meter (NB), 75 meter (BB) binnen het subbrandcompartiment.</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Min. afmetingen 0,85m breed en 2,3m hoog (NB) 0,5m breed en 1,7m hoog (BB)</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Vluchtroute moet reiken tot het aansluitende terrein.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Wetgeving stelt aanvullend eisen aan eenzijdige ontvluchting.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Indien tweede vluchtroute niet aanwezig is vluchtroute uit te voeren als:</a:t>
            </a:r>
          </a:p>
          <a:p>
            <a:pPr marL="762152" lvl="1" indent="-285750" defTabSz="457200">
              <a:spcBef>
                <a:spcPct val="20000"/>
              </a:spcBef>
              <a:buFont typeface="Courier New" panose="02070309020205020404" pitchFamily="49" charset="0"/>
              <a:buChar char="o"/>
            </a:pPr>
            <a:r>
              <a:rPr lang="nl-NL" sz="1600" dirty="0">
                <a:solidFill>
                  <a:srgbClr val="1F497D"/>
                </a:solidFill>
                <a:latin typeface="Calibri" panose="020F0502020204030204" pitchFamily="34" charset="0"/>
              </a:rPr>
              <a:t>Beschermde vluchtroute</a:t>
            </a:r>
          </a:p>
          <a:p>
            <a:pPr marL="762152" lvl="1" indent="-285750" defTabSz="457200">
              <a:spcBef>
                <a:spcPct val="20000"/>
              </a:spcBef>
              <a:buFont typeface="Courier New" panose="02070309020205020404" pitchFamily="49" charset="0"/>
              <a:buChar char="o"/>
            </a:pPr>
            <a:r>
              <a:rPr lang="nl-NL" sz="1600" dirty="0">
                <a:solidFill>
                  <a:srgbClr val="1F497D"/>
                </a:solidFill>
                <a:latin typeface="Calibri" panose="020F0502020204030204" pitchFamily="34" charset="0"/>
              </a:rPr>
              <a:t>Extra beschermde vluchtroute</a:t>
            </a:r>
          </a:p>
          <a:p>
            <a:pPr marL="762152" lvl="1" indent="-285750" defTabSz="457200">
              <a:spcBef>
                <a:spcPct val="20000"/>
              </a:spcBef>
              <a:buFont typeface="Courier New" panose="02070309020205020404" pitchFamily="49" charset="0"/>
              <a:buChar char="o"/>
            </a:pPr>
            <a:r>
              <a:rPr lang="nl-NL" sz="1600" dirty="0">
                <a:solidFill>
                  <a:srgbClr val="1F497D"/>
                </a:solidFill>
                <a:latin typeface="Calibri" panose="020F0502020204030204" pitchFamily="34" charset="0"/>
              </a:rPr>
              <a:t>Veiligheidsvluchtroute</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6" name="Afbeelding 5">
            <a:extLst>
              <a:ext uri="{FF2B5EF4-FFF2-40B4-BE49-F238E27FC236}">
                <a16:creationId xmlns:a16="http://schemas.microsoft.com/office/drawing/2014/main" id="{DAF26B50-36B4-4904-8A78-ACF8308541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394155" y="2262668"/>
            <a:ext cx="3034245" cy="2024852"/>
          </a:xfrm>
          <a:prstGeom prst="rect">
            <a:avLst/>
          </a:prstGeom>
        </p:spPr>
      </p:pic>
    </p:spTree>
    <p:extLst>
      <p:ext uri="{BB962C8B-B14F-4D97-AF65-F5344CB8AC3E}">
        <p14:creationId xmlns:p14="http://schemas.microsoft.com/office/powerpoint/2010/main" val="361162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5. Bouwkundig</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76365"/>
            <a:ext cx="5507787" cy="6691062"/>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Vluchtroutes</a:t>
            </a:r>
          </a:p>
          <a:p>
            <a:pPr marL="28575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Beschermde vluchtroute (NB eis)</a:t>
            </a:r>
          </a:p>
          <a:p>
            <a:pPr defTabSz="457200">
              <a:spcBef>
                <a:spcPct val="20000"/>
              </a:spcBef>
            </a:pPr>
            <a:r>
              <a:rPr lang="nl-NL" sz="1600" dirty="0">
                <a:solidFill>
                  <a:srgbClr val="1F497D"/>
                </a:solidFill>
                <a:latin typeface="Calibri" panose="020F0502020204030204" pitchFamily="34" charset="0"/>
              </a:rPr>
              <a:t>Vluchtroute &lt;38 personen, vanuit uitgang subbrandcompartiment is een beschermde vluchtroute.</a:t>
            </a:r>
          </a:p>
          <a:p>
            <a:pPr defTabSz="457200">
              <a:spcBef>
                <a:spcPct val="20000"/>
              </a:spcBef>
            </a:pPr>
            <a:endParaRPr lang="nl-NL" sz="1600" dirty="0">
              <a:solidFill>
                <a:srgbClr val="1F497D"/>
              </a:solidFill>
              <a:latin typeface="Calibri" panose="020F0502020204030204" pitchFamily="34" charset="0"/>
            </a:endParaRPr>
          </a:p>
          <a:p>
            <a:pPr marL="28575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Extra beschermde vluchtroute (NB eis)</a:t>
            </a:r>
          </a:p>
          <a:p>
            <a:pPr defTabSz="457200">
              <a:spcBef>
                <a:spcPct val="20000"/>
              </a:spcBef>
            </a:pPr>
            <a:r>
              <a:rPr lang="nl-NL" sz="1600" dirty="0">
                <a:solidFill>
                  <a:srgbClr val="1F497D"/>
                </a:solidFill>
                <a:latin typeface="Calibri" panose="020F0502020204030204" pitchFamily="34" charset="0"/>
              </a:rPr>
              <a:t>Vluchtroute &gt;37 personen en &lt;150 personen, vanuit uitgang subbrandcompartiment is een extra beschermde vluchtroute.</a:t>
            </a:r>
          </a:p>
          <a:p>
            <a:pPr defTabSz="457200">
              <a:spcBef>
                <a:spcPct val="20000"/>
              </a:spcBef>
            </a:pPr>
            <a:r>
              <a:rPr lang="nl-NL" sz="1600" dirty="0">
                <a:solidFill>
                  <a:srgbClr val="1F497D"/>
                </a:solidFill>
                <a:latin typeface="Calibri" panose="020F0502020204030204" pitchFamily="34" charset="0"/>
              </a:rPr>
              <a:t>Eis geldt ook voor trappenhuis hoger dan 8 meter.</a:t>
            </a:r>
          </a:p>
          <a:p>
            <a:pPr defTabSz="457200">
              <a:spcBef>
                <a:spcPct val="20000"/>
              </a:spcBef>
            </a:pPr>
            <a:endParaRPr lang="nl-NL" sz="1600" dirty="0">
              <a:solidFill>
                <a:srgbClr val="1F497D"/>
              </a:solidFill>
              <a:latin typeface="Calibri" panose="020F0502020204030204" pitchFamily="34" charset="0"/>
            </a:endParaRPr>
          </a:p>
          <a:p>
            <a:pPr marL="28575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Veiligheidsvluchtroute (NB eis)</a:t>
            </a:r>
          </a:p>
          <a:p>
            <a:pPr defTabSz="457200">
              <a:spcBef>
                <a:spcPct val="20000"/>
              </a:spcBef>
            </a:pPr>
            <a:r>
              <a:rPr lang="nl-NL" sz="1600" dirty="0">
                <a:solidFill>
                  <a:srgbClr val="1F497D"/>
                </a:solidFill>
                <a:latin typeface="Calibri" panose="020F0502020204030204" pitchFamily="34" charset="0"/>
              </a:rPr>
              <a:t>Vluchtroute &gt;150 personen, vanuit uitgang subbrandcompartiment is een veiligheidsvluchtroute. </a:t>
            </a:r>
          </a:p>
          <a:p>
            <a:pPr defTabSz="457200">
              <a:spcBef>
                <a:spcPct val="20000"/>
              </a:spcBef>
            </a:pPr>
            <a:r>
              <a:rPr lang="nl-NL" sz="1600" dirty="0">
                <a:solidFill>
                  <a:srgbClr val="1F497D"/>
                </a:solidFill>
                <a:latin typeface="Calibri" panose="020F0502020204030204" pitchFamily="34" charset="0"/>
              </a:rPr>
              <a:t>Vluchtroute uitsluitend bereikbaar via de buitenlucht.</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4" name="Afbeelding 3">
            <a:extLst>
              <a:ext uri="{FF2B5EF4-FFF2-40B4-BE49-F238E27FC236}">
                <a16:creationId xmlns:a16="http://schemas.microsoft.com/office/drawing/2014/main" id="{25CD713A-F782-B167-D61F-BBCE73CB8760}"/>
              </a:ext>
            </a:extLst>
          </p:cNvPr>
          <p:cNvPicPr>
            <a:picLocks noChangeAspect="1"/>
          </p:cNvPicPr>
          <p:nvPr/>
        </p:nvPicPr>
        <p:blipFill>
          <a:blip r:embed="rId3"/>
          <a:stretch>
            <a:fillRect/>
          </a:stretch>
        </p:blipFill>
        <p:spPr>
          <a:xfrm>
            <a:off x="7008609" y="1761087"/>
            <a:ext cx="4817806" cy="2750795"/>
          </a:xfrm>
          <a:prstGeom prst="rect">
            <a:avLst/>
          </a:prstGeom>
        </p:spPr>
      </p:pic>
      <p:cxnSp>
        <p:nvCxnSpPr>
          <p:cNvPr id="6" name="Rechte verbindingslijn 5">
            <a:extLst>
              <a:ext uri="{FF2B5EF4-FFF2-40B4-BE49-F238E27FC236}">
                <a16:creationId xmlns:a16="http://schemas.microsoft.com/office/drawing/2014/main" id="{3C248C65-CC0F-40D8-6422-A6AA6F415B02}"/>
              </a:ext>
            </a:extLst>
          </p:cNvPr>
          <p:cNvCxnSpPr>
            <a:cxnSpLocks/>
          </p:cNvCxnSpPr>
          <p:nvPr/>
        </p:nvCxnSpPr>
        <p:spPr>
          <a:xfrm>
            <a:off x="8356474" y="4802285"/>
            <a:ext cx="330741"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 name="Rechte verbindingslijn 6">
            <a:extLst>
              <a:ext uri="{FF2B5EF4-FFF2-40B4-BE49-F238E27FC236}">
                <a16:creationId xmlns:a16="http://schemas.microsoft.com/office/drawing/2014/main" id="{69DE9023-1AC2-DAEC-C2F4-CBCA5C386FCE}"/>
              </a:ext>
            </a:extLst>
          </p:cNvPr>
          <p:cNvCxnSpPr>
            <a:cxnSpLocks/>
          </p:cNvCxnSpPr>
          <p:nvPr/>
        </p:nvCxnSpPr>
        <p:spPr>
          <a:xfrm>
            <a:off x="8356474" y="5047230"/>
            <a:ext cx="330741"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8" name="Rechte verbindingslijn 7">
            <a:extLst>
              <a:ext uri="{FF2B5EF4-FFF2-40B4-BE49-F238E27FC236}">
                <a16:creationId xmlns:a16="http://schemas.microsoft.com/office/drawing/2014/main" id="{72B9E3EF-0840-8A69-B2F7-15A95186381F}"/>
              </a:ext>
            </a:extLst>
          </p:cNvPr>
          <p:cNvCxnSpPr>
            <a:cxnSpLocks/>
          </p:cNvCxnSpPr>
          <p:nvPr/>
        </p:nvCxnSpPr>
        <p:spPr>
          <a:xfrm>
            <a:off x="8356473" y="5290281"/>
            <a:ext cx="33074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Rechte verbindingslijn 8">
            <a:extLst>
              <a:ext uri="{FF2B5EF4-FFF2-40B4-BE49-F238E27FC236}">
                <a16:creationId xmlns:a16="http://schemas.microsoft.com/office/drawing/2014/main" id="{696F26E8-5A25-A7B7-302C-2A28692FBFF9}"/>
              </a:ext>
            </a:extLst>
          </p:cNvPr>
          <p:cNvCxnSpPr>
            <a:cxnSpLocks/>
          </p:cNvCxnSpPr>
          <p:nvPr/>
        </p:nvCxnSpPr>
        <p:spPr>
          <a:xfrm>
            <a:off x="8356472" y="5527604"/>
            <a:ext cx="330741" cy="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sp>
        <p:nvSpPr>
          <p:cNvPr id="10" name="Tekstvak 9">
            <a:extLst>
              <a:ext uri="{FF2B5EF4-FFF2-40B4-BE49-F238E27FC236}">
                <a16:creationId xmlns:a16="http://schemas.microsoft.com/office/drawing/2014/main" id="{F63309AC-9E0A-77D2-3C40-8D19F652E24A}"/>
              </a:ext>
            </a:extLst>
          </p:cNvPr>
          <p:cNvSpPr txBox="1"/>
          <p:nvPr/>
        </p:nvSpPr>
        <p:spPr>
          <a:xfrm>
            <a:off x="8803947" y="4650291"/>
            <a:ext cx="1660647" cy="307777"/>
          </a:xfrm>
          <a:prstGeom prst="rect">
            <a:avLst/>
          </a:prstGeom>
          <a:noFill/>
        </p:spPr>
        <p:txBody>
          <a:bodyPr wrap="none" rtlCol="0">
            <a:spAutoFit/>
          </a:bodyPr>
          <a:lstStyle/>
          <a:p>
            <a:r>
              <a:rPr lang="nl-NL" sz="1400" dirty="0"/>
              <a:t>Brandcompartiment</a:t>
            </a:r>
          </a:p>
        </p:txBody>
      </p:sp>
      <p:sp>
        <p:nvSpPr>
          <p:cNvPr id="11" name="Tekstvak 10">
            <a:extLst>
              <a:ext uri="{FF2B5EF4-FFF2-40B4-BE49-F238E27FC236}">
                <a16:creationId xmlns:a16="http://schemas.microsoft.com/office/drawing/2014/main" id="{AC8E1B67-B96E-6D81-3E3E-A1D49CB67EFA}"/>
              </a:ext>
            </a:extLst>
          </p:cNvPr>
          <p:cNvSpPr txBox="1"/>
          <p:nvPr/>
        </p:nvSpPr>
        <p:spPr>
          <a:xfrm>
            <a:off x="8800209" y="4893342"/>
            <a:ext cx="1968424" cy="307777"/>
          </a:xfrm>
          <a:prstGeom prst="rect">
            <a:avLst/>
          </a:prstGeom>
          <a:noFill/>
        </p:spPr>
        <p:txBody>
          <a:bodyPr wrap="none" rtlCol="0">
            <a:spAutoFit/>
          </a:bodyPr>
          <a:lstStyle/>
          <a:p>
            <a:r>
              <a:rPr lang="nl-NL" sz="1400" dirty="0"/>
              <a:t>Subbrandcompartiment</a:t>
            </a:r>
          </a:p>
        </p:txBody>
      </p:sp>
      <p:sp>
        <p:nvSpPr>
          <p:cNvPr id="12" name="Tekstvak 11">
            <a:extLst>
              <a:ext uri="{FF2B5EF4-FFF2-40B4-BE49-F238E27FC236}">
                <a16:creationId xmlns:a16="http://schemas.microsoft.com/office/drawing/2014/main" id="{263A44D5-0931-2947-3D6C-7E99E2CCC0DB}"/>
              </a:ext>
            </a:extLst>
          </p:cNvPr>
          <p:cNvSpPr txBox="1"/>
          <p:nvPr/>
        </p:nvSpPr>
        <p:spPr>
          <a:xfrm>
            <a:off x="8800209" y="5136393"/>
            <a:ext cx="1050224" cy="307777"/>
          </a:xfrm>
          <a:prstGeom prst="rect">
            <a:avLst/>
          </a:prstGeom>
          <a:noFill/>
        </p:spPr>
        <p:txBody>
          <a:bodyPr wrap="none" rtlCol="0">
            <a:spAutoFit/>
          </a:bodyPr>
          <a:lstStyle/>
          <a:p>
            <a:r>
              <a:rPr lang="nl-NL" sz="1400" dirty="0"/>
              <a:t>Vluchtroute</a:t>
            </a:r>
          </a:p>
        </p:txBody>
      </p:sp>
      <p:sp>
        <p:nvSpPr>
          <p:cNvPr id="13" name="Tekstvak 12">
            <a:extLst>
              <a:ext uri="{FF2B5EF4-FFF2-40B4-BE49-F238E27FC236}">
                <a16:creationId xmlns:a16="http://schemas.microsoft.com/office/drawing/2014/main" id="{CDFB5FC4-36B3-2531-C47D-78F90651218E}"/>
              </a:ext>
            </a:extLst>
          </p:cNvPr>
          <p:cNvSpPr txBox="1"/>
          <p:nvPr/>
        </p:nvSpPr>
        <p:spPr>
          <a:xfrm>
            <a:off x="8800209" y="5373716"/>
            <a:ext cx="2016834" cy="307777"/>
          </a:xfrm>
          <a:prstGeom prst="rect">
            <a:avLst/>
          </a:prstGeom>
          <a:noFill/>
        </p:spPr>
        <p:txBody>
          <a:bodyPr wrap="none" rtlCol="0">
            <a:spAutoFit/>
          </a:bodyPr>
          <a:lstStyle/>
          <a:p>
            <a:r>
              <a:rPr lang="nl-NL" sz="1400" dirty="0"/>
              <a:t>Beschermde vluchtroute</a:t>
            </a:r>
          </a:p>
        </p:txBody>
      </p:sp>
    </p:spTree>
    <p:extLst>
      <p:ext uri="{BB962C8B-B14F-4D97-AF65-F5344CB8AC3E}">
        <p14:creationId xmlns:p14="http://schemas.microsoft.com/office/powerpoint/2010/main" val="1693880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27175" y="0"/>
            <a:ext cx="9144000" cy="127000"/>
          </a:xfrm>
          <a:prstGeom prst="rect">
            <a:avLst/>
          </a:prstGeom>
        </p:spPr>
      </p:pic>
      <p:pic>
        <p:nvPicPr>
          <p:cNvPr id="9" name="Picture 8"/>
          <p:cNvPicPr>
            <a:picLocks noChangeAspect="1"/>
          </p:cNvPicPr>
          <p:nvPr/>
        </p:nvPicPr>
        <p:blipFill>
          <a:blip r:embed="rId3"/>
          <a:stretch>
            <a:fillRect/>
          </a:stretch>
        </p:blipFill>
        <p:spPr>
          <a:xfrm flipV="1">
            <a:off x="1527175" y="6817284"/>
            <a:ext cx="9144000" cy="66116"/>
          </a:xfrm>
          <a:prstGeom prst="rect">
            <a:avLst/>
          </a:prstGeom>
        </p:spPr>
      </p:pic>
      <p:sp>
        <p:nvSpPr>
          <p:cNvPr id="12" name="TextBox 11"/>
          <p:cNvSpPr txBox="1"/>
          <p:nvPr/>
        </p:nvSpPr>
        <p:spPr>
          <a:xfrm>
            <a:off x="1974635" y="1954540"/>
            <a:ext cx="5624322" cy="2066400"/>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nl-NL" sz="1600" dirty="0">
                <a:solidFill>
                  <a:schemeClr val="tx2"/>
                </a:solidFill>
                <a:cs typeface="Delicious-Roman"/>
              </a:rPr>
              <a:t>Wie ben je?</a:t>
            </a:r>
          </a:p>
          <a:p>
            <a:pPr marL="457200" indent="-457200">
              <a:lnSpc>
                <a:spcPct val="150000"/>
              </a:lnSpc>
              <a:buFont typeface="Arial" panose="020B0604020202020204" pitchFamily="34" charset="0"/>
              <a:buChar char="•"/>
            </a:pPr>
            <a:r>
              <a:rPr lang="nl-NL" sz="1600" dirty="0">
                <a:solidFill>
                  <a:schemeClr val="tx2"/>
                </a:solidFill>
                <a:cs typeface="Delicious-Roman"/>
              </a:rPr>
              <a:t>Wat is jouw rol binnen de organisatie? </a:t>
            </a:r>
          </a:p>
          <a:p>
            <a:pPr marL="457200" indent="-457200">
              <a:lnSpc>
                <a:spcPct val="150000"/>
              </a:lnSpc>
              <a:buFont typeface="Arial" panose="020B0604020202020204" pitchFamily="34" charset="0"/>
              <a:buChar char="•"/>
            </a:pPr>
            <a:r>
              <a:rPr lang="nl-NL" sz="1600" dirty="0">
                <a:solidFill>
                  <a:schemeClr val="tx2"/>
                </a:solidFill>
                <a:cs typeface="Delicious-Roman"/>
              </a:rPr>
              <a:t>Wat wil je gaan doen met de opgedane kennis?</a:t>
            </a:r>
          </a:p>
          <a:p>
            <a:pPr marL="457200" indent="-457200">
              <a:lnSpc>
                <a:spcPct val="150000"/>
              </a:lnSpc>
              <a:buFont typeface="Arial" panose="020B0604020202020204" pitchFamily="34" charset="0"/>
              <a:buChar char="•"/>
            </a:pPr>
            <a:r>
              <a:rPr lang="nl-NL" sz="1600" dirty="0">
                <a:solidFill>
                  <a:schemeClr val="tx2"/>
                </a:solidFill>
                <a:cs typeface="Delicious-Roman"/>
              </a:rPr>
              <a:t>Welke vragen wil je beantwoord krijgen? </a:t>
            </a:r>
          </a:p>
          <a:p>
            <a:pPr marL="457200" indent="-457200">
              <a:lnSpc>
                <a:spcPct val="150000"/>
              </a:lnSpc>
              <a:buAutoNum type="arabicPeriod"/>
            </a:pPr>
            <a:endParaRPr lang="en-US" sz="2400" dirty="0">
              <a:solidFill>
                <a:schemeClr val="tx2"/>
              </a:solidFill>
              <a:latin typeface="Delicious-Roman"/>
              <a:cs typeface="Delicious-Roman"/>
            </a:endParaRPr>
          </a:p>
        </p:txBody>
      </p:sp>
      <p:sp>
        <p:nvSpPr>
          <p:cNvPr id="2" name="Rechthoek 1">
            <a:extLst>
              <a:ext uri="{FF2B5EF4-FFF2-40B4-BE49-F238E27FC236}">
                <a16:creationId xmlns:a16="http://schemas.microsoft.com/office/drawing/2014/main" id="{4ABF7782-C27C-40F5-9E05-EAF914682080}"/>
              </a:ext>
            </a:extLst>
          </p:cNvPr>
          <p:cNvSpPr/>
          <p:nvPr/>
        </p:nvSpPr>
        <p:spPr>
          <a:xfrm>
            <a:off x="1974635" y="1308209"/>
            <a:ext cx="6099175" cy="646331"/>
          </a:xfrm>
          <a:prstGeom prst="rect">
            <a:avLst/>
          </a:prstGeom>
        </p:spPr>
        <p:txBody>
          <a:bodyPr>
            <a:spAutoFit/>
          </a:bodyPr>
          <a:lstStyle/>
          <a:p>
            <a:r>
              <a:rPr lang="nl-NL" sz="3600" b="1" dirty="0">
                <a:solidFill>
                  <a:srgbClr val="1F497D"/>
                </a:solidFill>
                <a:latin typeface="Calibri" panose="020F0502020204030204" pitchFamily="34" charset="0"/>
                <a:ea typeface="+mj-ea"/>
              </a:rPr>
              <a:t>Cursist</a:t>
            </a:r>
            <a:endParaRPr lang="nl-NL" dirty="0"/>
          </a:p>
        </p:txBody>
      </p:sp>
    </p:spTree>
    <p:extLst>
      <p:ext uri="{BB962C8B-B14F-4D97-AF65-F5344CB8AC3E}">
        <p14:creationId xmlns:p14="http://schemas.microsoft.com/office/powerpoint/2010/main" val="18463536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27175" y="0"/>
            <a:ext cx="9144000" cy="127000"/>
          </a:xfrm>
          <a:prstGeom prst="rect">
            <a:avLst/>
          </a:prstGeom>
        </p:spPr>
      </p:pic>
      <p:pic>
        <p:nvPicPr>
          <p:cNvPr id="9" name="Picture 8"/>
          <p:cNvPicPr>
            <a:picLocks noChangeAspect="1"/>
          </p:cNvPicPr>
          <p:nvPr/>
        </p:nvPicPr>
        <p:blipFill>
          <a:blip r:embed="rId3"/>
          <a:stretch>
            <a:fillRect/>
          </a:stretch>
        </p:blipFill>
        <p:spPr>
          <a:xfrm flipV="1">
            <a:off x="1527175" y="6817284"/>
            <a:ext cx="9144000" cy="66116"/>
          </a:xfrm>
          <a:prstGeom prst="rect">
            <a:avLst/>
          </a:prstGeom>
        </p:spPr>
      </p:pic>
      <p:sp>
        <p:nvSpPr>
          <p:cNvPr id="8" name="TextBox 11"/>
          <p:cNvSpPr txBox="1"/>
          <p:nvPr/>
        </p:nvSpPr>
        <p:spPr>
          <a:xfrm>
            <a:off x="0" y="2765132"/>
            <a:ext cx="12198350" cy="1327736"/>
          </a:xfrm>
          <a:prstGeom prst="rect">
            <a:avLst/>
          </a:prstGeom>
          <a:noFill/>
        </p:spPr>
        <p:txBody>
          <a:bodyPr wrap="square" rtlCol="0">
            <a:spAutoFit/>
          </a:bodyPr>
          <a:lstStyle/>
          <a:p>
            <a:pPr algn="ctr">
              <a:lnSpc>
                <a:spcPct val="150000"/>
              </a:lnSpc>
            </a:pPr>
            <a:r>
              <a:rPr lang="nl-NL" sz="3200" b="1" dirty="0">
                <a:solidFill>
                  <a:schemeClr val="tx2"/>
                </a:solidFill>
                <a:latin typeface="Delicious-Roman"/>
                <a:cs typeface="Delicious-Roman"/>
              </a:rPr>
              <a:t>6. Kennis </a:t>
            </a:r>
            <a:r>
              <a:rPr lang="nl-NL" sz="3200" b="1" dirty="0">
                <a:solidFill>
                  <a:schemeClr val="tx2"/>
                </a:solidFill>
                <a:latin typeface="+mj-lt"/>
                <a:cs typeface="Delicious-Roman"/>
              </a:rPr>
              <a:t>over</a:t>
            </a:r>
            <a:r>
              <a:rPr lang="nl-NL" sz="3200" b="1" dirty="0">
                <a:solidFill>
                  <a:schemeClr val="tx2"/>
                </a:solidFill>
                <a:latin typeface="Delicious-Roman"/>
                <a:cs typeface="Delicious-Roman"/>
              </a:rPr>
              <a:t> brandveiligheid </a:t>
            </a:r>
            <a:r>
              <a:rPr lang="nl-NL" sz="3200" i="1" dirty="0">
                <a:solidFill>
                  <a:schemeClr val="tx2"/>
                </a:solidFill>
                <a:latin typeface="Delicious-Roman"/>
                <a:cs typeface="Delicious-Roman"/>
              </a:rPr>
              <a:t>Installatietechnisch</a:t>
            </a:r>
          </a:p>
          <a:p>
            <a:pPr marL="457200" indent="-457200">
              <a:lnSpc>
                <a:spcPct val="150000"/>
              </a:lnSpc>
              <a:buAutoNum type="arabicPeriod"/>
            </a:pPr>
            <a:endParaRPr lang="en-US" sz="2400" dirty="0">
              <a:solidFill>
                <a:srgbClr val="1B206A"/>
              </a:solidFill>
              <a:latin typeface="Delicious-Roman"/>
              <a:cs typeface="Delicious-Roman"/>
            </a:endParaRPr>
          </a:p>
        </p:txBody>
      </p:sp>
    </p:spTree>
    <p:extLst>
      <p:ext uri="{BB962C8B-B14F-4D97-AF65-F5344CB8AC3E}">
        <p14:creationId xmlns:p14="http://schemas.microsoft.com/office/powerpoint/2010/main" val="39302188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5" y="1969519"/>
            <a:ext cx="6099175" cy="2702278"/>
          </a:xfrm>
          <a:prstGeom prst="rect">
            <a:avLst/>
          </a:prstGeom>
        </p:spPr>
        <p:txBody>
          <a:bodyPr>
            <a:spAutoFit/>
          </a:bodyPr>
          <a:lstStyle/>
          <a:p>
            <a:pPr lvl="0" defTabSz="457200">
              <a:spcBef>
                <a:spcPct val="20000"/>
              </a:spcBef>
            </a:pPr>
            <a:r>
              <a:rPr lang="nl-NL" sz="1600" b="1" dirty="0">
                <a:solidFill>
                  <a:srgbClr val="1F497D"/>
                </a:solidFill>
                <a:latin typeface="Calibri" panose="020F0502020204030204" pitchFamily="34" charset="0"/>
              </a:rPr>
              <a:t>Basiskennis installatietechnische brandveiligheid:</a:t>
            </a:r>
          </a:p>
          <a:p>
            <a:pPr marL="342900" lvl="0" indent="-342900" defTabSz="457200">
              <a:spcBef>
                <a:spcPct val="20000"/>
              </a:spcBef>
              <a:buFont typeface="Arial"/>
              <a:buChar char="•"/>
            </a:pPr>
            <a:r>
              <a:rPr lang="nl-NL" sz="1600" dirty="0">
                <a:solidFill>
                  <a:srgbClr val="1F497D"/>
                </a:solidFill>
                <a:latin typeface="Calibri" panose="020F0502020204030204" pitchFamily="34" charset="0"/>
              </a:rPr>
              <a:t>Brandmeldinstallatie</a:t>
            </a:r>
          </a:p>
          <a:p>
            <a:pPr marL="342900" lvl="0" indent="-342900" defTabSz="457200">
              <a:spcBef>
                <a:spcPct val="20000"/>
              </a:spcBef>
              <a:buFont typeface="Arial"/>
              <a:buChar char="•"/>
            </a:pPr>
            <a:r>
              <a:rPr lang="nl-NL" sz="1600" dirty="0">
                <a:solidFill>
                  <a:srgbClr val="1F497D"/>
                </a:solidFill>
                <a:latin typeface="Calibri" panose="020F0502020204030204" pitchFamily="34" charset="0"/>
              </a:rPr>
              <a:t>Ontruimingsalarminstallatie</a:t>
            </a:r>
          </a:p>
          <a:p>
            <a:pPr marL="342900" indent="-342900" defTabSz="457200">
              <a:spcBef>
                <a:spcPct val="20000"/>
              </a:spcBef>
              <a:buFont typeface="Arial"/>
              <a:buChar char="•"/>
            </a:pPr>
            <a:r>
              <a:rPr lang="nl-NL" sz="1600" dirty="0">
                <a:solidFill>
                  <a:srgbClr val="1F497D"/>
                </a:solidFill>
                <a:latin typeface="Calibri" panose="020F0502020204030204" pitchFamily="34" charset="0"/>
              </a:rPr>
              <a:t>Noodverlichting</a:t>
            </a:r>
          </a:p>
          <a:p>
            <a:pPr marL="342900" lvl="0" indent="-342900" defTabSz="457200">
              <a:spcBef>
                <a:spcPct val="20000"/>
              </a:spcBef>
              <a:buFont typeface="Arial"/>
              <a:buChar char="•"/>
            </a:pPr>
            <a:r>
              <a:rPr lang="nl-NL" sz="1600" dirty="0">
                <a:solidFill>
                  <a:srgbClr val="1F497D"/>
                </a:solidFill>
                <a:latin typeface="Calibri" panose="020F0502020204030204" pitchFamily="34" charset="0"/>
              </a:rPr>
              <a:t>Blusmiddelen</a:t>
            </a:r>
          </a:p>
          <a:p>
            <a:pPr marL="342900" indent="-342900" defTabSz="457200">
              <a:spcBef>
                <a:spcPct val="20000"/>
              </a:spcBef>
              <a:buFont typeface="Arial"/>
              <a:buChar char="•"/>
            </a:pPr>
            <a:r>
              <a:rPr lang="nl-NL" sz="1600" dirty="0">
                <a:solidFill>
                  <a:srgbClr val="1F497D"/>
                </a:solidFill>
                <a:latin typeface="Calibri" panose="020F0502020204030204" pitchFamily="34" charset="0"/>
              </a:rPr>
              <a:t>Sprinklerinstallatie</a:t>
            </a:r>
          </a:p>
          <a:p>
            <a:pPr marL="342900" indent="-342900" defTabSz="457200">
              <a:spcBef>
                <a:spcPct val="20000"/>
              </a:spcBef>
              <a:buFont typeface="Arial"/>
              <a:buChar char="•"/>
            </a:pPr>
            <a:r>
              <a:rPr lang="nl-NL" sz="1600" dirty="0">
                <a:solidFill>
                  <a:srgbClr val="1F497D"/>
                </a:solidFill>
                <a:latin typeface="Calibri" panose="020F0502020204030204" pitchFamily="34" charset="0"/>
              </a:rPr>
              <a:t>Rookwarmteafvoerinstallatie</a:t>
            </a:r>
          </a:p>
          <a:p>
            <a:pPr lvl="0" defTabSz="457200">
              <a:spcBef>
                <a:spcPct val="20000"/>
              </a:spcBef>
            </a:pPr>
            <a:endParaRPr lang="nl-NL" sz="1600" dirty="0">
              <a:solidFill>
                <a:srgbClr val="1F497D"/>
              </a:solidFill>
              <a:latin typeface="Calibri" panose="020F0502020204030204" pitchFamily="34" charset="0"/>
            </a:endParaRPr>
          </a:p>
          <a:p>
            <a:pPr marL="342900" lvl="0" indent="-342900" defTabSz="457200">
              <a:spcBef>
                <a:spcPct val="20000"/>
              </a:spcBef>
              <a:buFont typeface="Arial"/>
              <a:buChar char="•"/>
            </a:pPr>
            <a:endParaRPr lang="nl-NL" sz="1600" dirty="0">
              <a:solidFill>
                <a:srgbClr val="1F497D"/>
              </a:solidFill>
              <a:latin typeface="Calibri" panose="020F0502020204030204" pitchFamily="34" charset="0"/>
            </a:endParaRPr>
          </a:p>
        </p:txBody>
      </p:sp>
    </p:spTree>
    <p:extLst>
      <p:ext uri="{BB962C8B-B14F-4D97-AF65-F5344CB8AC3E}">
        <p14:creationId xmlns:p14="http://schemas.microsoft.com/office/powerpoint/2010/main" val="42847966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5" y="1969519"/>
            <a:ext cx="6449840" cy="4918269"/>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Brandmeldinstallatie (BMI)</a:t>
            </a:r>
          </a:p>
          <a:p>
            <a:pPr lvl="0" defTabSz="457200">
              <a:spcBef>
                <a:spcPct val="20000"/>
              </a:spcBef>
            </a:pPr>
            <a:r>
              <a:rPr lang="nl-NL" sz="1600" i="1" dirty="0">
                <a:solidFill>
                  <a:srgbClr val="1F497D"/>
                </a:solidFill>
                <a:latin typeface="Calibri" panose="020F0502020204030204" pitchFamily="34" charset="0"/>
              </a:rPr>
              <a:t>Doel: Een brand in een dusdanig stadium kunnen ontdekken, lokaliseren en alarmeren, dat het bestrijden ervan tijdig kan plaatsvinden en maatregelen kunnen worden getroffen om mens, dier, inventaris, gebouw en het milieu veilig te stellen.</a:t>
            </a:r>
          </a:p>
          <a:p>
            <a:pPr lvl="0" defTabSz="457200">
              <a:spcBef>
                <a:spcPct val="20000"/>
              </a:spcBef>
            </a:pPr>
            <a:endParaRPr lang="nl-NL" sz="1600" i="1"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Werking </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Brandmelding door handbrandmelders of automatische brandmelder</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Brandmelders gekoppeld door een elektrisch circuit</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Wijzigingen in dit circuit zorgen voor een melding </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BMC registreert de melding en regelt de nodige sturingen.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Sturingen zijn noodzakelijk om: </a:t>
            </a:r>
          </a:p>
          <a:p>
            <a:pPr marL="762152" lvl="1" indent="-285750" defTabSz="457200">
              <a:spcBef>
                <a:spcPct val="20000"/>
              </a:spcBef>
              <a:buFont typeface="Courier New" panose="02070309020205020404" pitchFamily="49" charset="0"/>
              <a:buChar char="o"/>
            </a:pPr>
            <a:r>
              <a:rPr lang="nl-NL" sz="1600" dirty="0">
                <a:solidFill>
                  <a:srgbClr val="1F497D"/>
                </a:solidFill>
                <a:latin typeface="Calibri" panose="020F0502020204030204" pitchFamily="34" charset="0"/>
              </a:rPr>
              <a:t>personen te waarschuwen </a:t>
            </a:r>
          </a:p>
          <a:p>
            <a:pPr marL="762152" lvl="1" indent="-285750" defTabSz="457200">
              <a:spcBef>
                <a:spcPct val="20000"/>
              </a:spcBef>
              <a:buFont typeface="Courier New" panose="02070309020205020404" pitchFamily="49" charset="0"/>
              <a:buChar char="o"/>
            </a:pPr>
            <a:r>
              <a:rPr lang="nl-NL" sz="1600" dirty="0">
                <a:solidFill>
                  <a:srgbClr val="1F497D"/>
                </a:solidFill>
                <a:latin typeface="Calibri" panose="020F0502020204030204" pitchFamily="34" charset="0"/>
              </a:rPr>
              <a:t>veilig vluchten te garanderen </a:t>
            </a:r>
          </a:p>
          <a:p>
            <a:pPr marL="762152" lvl="1" indent="-285750" defTabSz="457200">
              <a:spcBef>
                <a:spcPct val="20000"/>
              </a:spcBef>
              <a:buFont typeface="Courier New" panose="02070309020205020404" pitchFamily="49" charset="0"/>
              <a:buChar char="o"/>
            </a:pPr>
            <a:r>
              <a:rPr lang="nl-NL" sz="1600" dirty="0">
                <a:solidFill>
                  <a:srgbClr val="1F497D"/>
                </a:solidFill>
                <a:latin typeface="Calibri" panose="020F0502020204030204" pitchFamily="34" charset="0"/>
              </a:rPr>
              <a:t>het gebouw en inventaris te beschermen.</a:t>
            </a:r>
          </a:p>
          <a:p>
            <a:pPr marL="762152" lvl="1" indent="-285750" defTabSz="457200">
              <a:spcBef>
                <a:spcPct val="20000"/>
              </a:spcBef>
              <a:buFont typeface="Courier New" panose="02070309020205020404" pitchFamily="49" charset="0"/>
              <a:buChar char="o"/>
            </a:pPr>
            <a:r>
              <a:rPr lang="nl-NL" sz="1600" dirty="0">
                <a:solidFill>
                  <a:srgbClr val="1F497D"/>
                </a:solidFill>
                <a:latin typeface="Calibri" panose="020F0502020204030204" pitchFamily="34" charset="0"/>
              </a:rPr>
              <a:t>de brandweer in te schakelen</a:t>
            </a:r>
          </a:p>
          <a:p>
            <a:pPr marL="285750" lvl="0" indent="-285750" defTabSz="457200">
              <a:spcBef>
                <a:spcPct val="20000"/>
              </a:spcBef>
              <a:buFont typeface="Arial" panose="020B0604020202020204" pitchFamily="34" charset="0"/>
              <a:buChar char="•"/>
            </a:pPr>
            <a:endParaRPr lang="nl-NL" sz="1600" i="1" dirty="0">
              <a:solidFill>
                <a:srgbClr val="1F497D"/>
              </a:solidFill>
              <a:latin typeface="Calibri" panose="020F0502020204030204" pitchFamily="34" charset="0"/>
            </a:endParaRPr>
          </a:p>
        </p:txBody>
      </p:sp>
      <p:pic>
        <p:nvPicPr>
          <p:cNvPr id="5" name="Afbeelding 4">
            <a:extLst>
              <a:ext uri="{FF2B5EF4-FFF2-40B4-BE49-F238E27FC236}">
                <a16:creationId xmlns:a16="http://schemas.microsoft.com/office/drawing/2014/main" id="{F4F37B99-B4CC-46BD-BD4D-0E9237462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0648" y="1969519"/>
            <a:ext cx="2783351" cy="2783351"/>
          </a:xfrm>
          <a:prstGeom prst="rect">
            <a:avLst/>
          </a:prstGeom>
        </p:spPr>
      </p:pic>
    </p:spTree>
    <p:extLst>
      <p:ext uri="{BB962C8B-B14F-4D97-AF65-F5344CB8AC3E}">
        <p14:creationId xmlns:p14="http://schemas.microsoft.com/office/powerpoint/2010/main" val="14963583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4" y="1969519"/>
            <a:ext cx="5957471" cy="4081117"/>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Wettelijk kader</a:t>
            </a:r>
          </a:p>
          <a:p>
            <a:pPr lvl="0" defTabSz="457200">
              <a:spcBef>
                <a:spcPct val="20000"/>
              </a:spcBef>
            </a:pPr>
            <a:r>
              <a:rPr lang="nl-NL" sz="1600" dirty="0">
                <a:solidFill>
                  <a:srgbClr val="1F497D"/>
                </a:solidFill>
                <a:latin typeface="Calibri" panose="020F0502020204030204" pitchFamily="34" charset="0"/>
              </a:rPr>
              <a:t>In het </a:t>
            </a:r>
            <a:r>
              <a:rPr lang="nl-NL" sz="1600" dirty="0" err="1">
                <a:solidFill>
                  <a:srgbClr val="1F497D"/>
                </a:solidFill>
                <a:latin typeface="Calibri" panose="020F0502020204030204" pitchFamily="34" charset="0"/>
              </a:rPr>
              <a:t>Bbl</a:t>
            </a:r>
            <a:r>
              <a:rPr lang="nl-NL" sz="1600" dirty="0">
                <a:solidFill>
                  <a:srgbClr val="1F497D"/>
                </a:solidFill>
                <a:latin typeface="Calibri" panose="020F0502020204030204" pitchFamily="34" charset="0"/>
              </a:rPr>
              <a:t> artikel 3.115 en 4.208 (bijlage 2) staat of een BMI is vereist en welk bewakingsniveau noodzakelijk is. Omvang van de BMI wordt bepaald door:</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Gebruiksfunctie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Gebruiksoppervlakte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Hoogste vloer gebruiksfunctie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Mate van zelfredzaamheid gebruikers</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Normen</a:t>
            </a:r>
          </a:p>
          <a:p>
            <a:pPr lvl="0" defTabSz="457200">
              <a:spcBef>
                <a:spcPct val="20000"/>
              </a:spcBef>
            </a:pPr>
            <a:r>
              <a:rPr lang="nl-NL" sz="1600" dirty="0">
                <a:solidFill>
                  <a:srgbClr val="1F497D"/>
                </a:solidFill>
                <a:latin typeface="Calibri" panose="020F0502020204030204" pitchFamily="34" charset="0"/>
              </a:rPr>
              <a:t>De BMI moet voldoen aan de kwaliteitseisen in de NEN 2535.</a:t>
            </a:r>
          </a:p>
          <a:p>
            <a:pPr lvl="0" defTabSz="457200">
              <a:spcBef>
                <a:spcPct val="20000"/>
              </a:spcBef>
            </a:pPr>
            <a:r>
              <a:rPr lang="nl-NL" sz="1600" dirty="0">
                <a:solidFill>
                  <a:srgbClr val="1F497D"/>
                </a:solidFill>
                <a:latin typeface="Calibri" panose="020F0502020204030204" pitchFamily="34" charset="0"/>
              </a:rPr>
              <a:t>Componenten BMI NEN-EN 54 reeks.</a:t>
            </a:r>
          </a:p>
          <a:p>
            <a:pPr lvl="0" defTabSz="457200">
              <a:spcBef>
                <a:spcPct val="20000"/>
              </a:spcBef>
            </a:pPr>
            <a:r>
              <a:rPr lang="nl-NL" sz="1600" dirty="0">
                <a:solidFill>
                  <a:srgbClr val="1F497D"/>
                </a:solidFill>
                <a:latin typeface="Calibri" panose="020F0502020204030204" pitchFamily="34" charset="0"/>
              </a:rPr>
              <a:t>Beheer en onderhoud mag volgens NEN 2654-1.</a:t>
            </a:r>
          </a:p>
          <a:p>
            <a:pPr lvl="0" defTabSz="457200">
              <a:spcBef>
                <a:spcPct val="20000"/>
              </a:spcBef>
            </a:pPr>
            <a:r>
              <a:rPr lang="nl-NL" sz="1600" dirty="0">
                <a:solidFill>
                  <a:srgbClr val="1F497D"/>
                </a:solidFill>
                <a:latin typeface="Calibri" panose="020F0502020204030204" pitchFamily="34" charset="0"/>
              </a:rPr>
              <a:t>Functiebehoud bekabeling, ophanging en montage NPR 2576.</a:t>
            </a:r>
          </a:p>
        </p:txBody>
      </p:sp>
      <p:pic>
        <p:nvPicPr>
          <p:cNvPr id="6" name="Afbeelding 5">
            <a:extLst>
              <a:ext uri="{FF2B5EF4-FFF2-40B4-BE49-F238E27FC236}">
                <a16:creationId xmlns:a16="http://schemas.microsoft.com/office/drawing/2014/main" id="{BD0E1764-142C-4CB4-BF38-2C167908E026}"/>
              </a:ext>
            </a:extLst>
          </p:cNvPr>
          <p:cNvPicPr>
            <a:picLocks noChangeAspect="1"/>
          </p:cNvPicPr>
          <p:nvPr/>
        </p:nvPicPr>
        <p:blipFill rotWithShape="1">
          <a:blip r:embed="rId3"/>
          <a:srcRect l="38946" t="14469" r="20361" b="4551"/>
          <a:stretch/>
        </p:blipFill>
        <p:spPr>
          <a:xfrm>
            <a:off x="7961570" y="1969519"/>
            <a:ext cx="3742750" cy="4098912"/>
          </a:xfrm>
          <a:prstGeom prst="rect">
            <a:avLst/>
          </a:prstGeom>
        </p:spPr>
      </p:pic>
    </p:spTree>
    <p:extLst>
      <p:ext uri="{BB962C8B-B14F-4D97-AF65-F5344CB8AC3E}">
        <p14:creationId xmlns:p14="http://schemas.microsoft.com/office/powerpoint/2010/main" val="16877606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4" y="1969519"/>
            <a:ext cx="6590517" cy="4918269"/>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Programma van eisen</a:t>
            </a:r>
          </a:p>
          <a:p>
            <a:pPr lvl="0" defTabSz="457200">
              <a:spcBef>
                <a:spcPct val="20000"/>
              </a:spcBef>
            </a:pPr>
            <a:r>
              <a:rPr lang="nl-NL" sz="1600" dirty="0">
                <a:solidFill>
                  <a:srgbClr val="1F497D"/>
                </a:solidFill>
                <a:latin typeface="Calibri" panose="020F0502020204030204" pitchFamily="34" charset="0"/>
              </a:rPr>
              <a:t>Voor een kwalitatief goede BMI is het van belang dat de uitgangspunten worden vastgelegd in een PvE. NEN 2535 eist dat voor iedere BMI een PvE moet worden opgesteld.</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dirty="0">
                <a:solidFill>
                  <a:srgbClr val="1F497D"/>
                </a:solidFill>
                <a:latin typeface="Calibri" panose="020F0502020204030204" pitchFamily="34" charset="0"/>
              </a:rPr>
              <a:t>In het PvE staan o.a. de volgende uitgangspunten: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Omvang van de installatie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Detectiezone indeling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Alarmeringszone indeling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Benodigde stuurfuncties</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Plaats brandweeringang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Inspectiefrequentie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Prestatie-eis van loze meldingen</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r>
              <a:rPr lang="nl-NL" sz="1600" dirty="0">
                <a:solidFill>
                  <a:srgbClr val="1F497D"/>
                </a:solidFill>
                <a:latin typeface="Calibri" panose="020F0502020204030204" pitchFamily="34" charset="0"/>
              </a:rPr>
              <a:t>In enkele gevallen is een certificaat vereist vanuit eisen BB2012. Het certificaat wordt afgegeven aan de hand van het PvE.</a:t>
            </a:r>
          </a:p>
          <a:p>
            <a:pPr lvl="0" defTabSz="457200">
              <a:spcBef>
                <a:spcPct val="20000"/>
              </a:spcBef>
            </a:pPr>
            <a:endParaRPr lang="nl-NL" sz="1600" dirty="0">
              <a:solidFill>
                <a:srgbClr val="1F497D"/>
              </a:solidFill>
              <a:latin typeface="Calibri" panose="020F0502020204030204" pitchFamily="34" charset="0"/>
            </a:endParaRPr>
          </a:p>
        </p:txBody>
      </p:sp>
      <p:pic>
        <p:nvPicPr>
          <p:cNvPr id="5" name="Afbeelding 4">
            <a:extLst>
              <a:ext uri="{FF2B5EF4-FFF2-40B4-BE49-F238E27FC236}">
                <a16:creationId xmlns:a16="http://schemas.microsoft.com/office/drawing/2014/main" id="{F4F37B99-B4CC-46BD-BD4D-0E9237462E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0991" y="1869488"/>
            <a:ext cx="3005000" cy="4146823"/>
          </a:xfrm>
          <a:prstGeom prst="rect">
            <a:avLst/>
          </a:prstGeom>
        </p:spPr>
      </p:pic>
    </p:spTree>
    <p:extLst>
      <p:ext uri="{BB962C8B-B14F-4D97-AF65-F5344CB8AC3E}">
        <p14:creationId xmlns:p14="http://schemas.microsoft.com/office/powerpoint/2010/main" val="32730838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3" y="1969519"/>
            <a:ext cx="6088101" cy="4327338"/>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Bewakingsomvang</a:t>
            </a:r>
          </a:p>
          <a:p>
            <a:pPr lvl="0" defTabSz="457200">
              <a:spcBef>
                <a:spcPct val="20000"/>
              </a:spcBef>
            </a:pPr>
            <a:r>
              <a:rPr lang="nl-NL" sz="1600" dirty="0">
                <a:solidFill>
                  <a:srgbClr val="1F497D"/>
                </a:solidFill>
                <a:latin typeface="Calibri" panose="020F0502020204030204" pitchFamily="34" charset="0"/>
              </a:rPr>
              <a:t>Voor de omvang van een BMI wordt onderscheid gemaakt tussen de volgende bewakingsvormen: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Volledige bewaking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Gedeeltelijke bewaking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Niet-automatische bewaking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Ruimtebewaking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Objectbewaking</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Volledige bewaking</a:t>
            </a:r>
          </a:p>
          <a:p>
            <a:pPr lvl="0" defTabSz="457200">
              <a:spcBef>
                <a:spcPct val="20000"/>
              </a:spcBef>
            </a:pPr>
            <a:r>
              <a:rPr lang="nl-NL" sz="1600" dirty="0">
                <a:solidFill>
                  <a:srgbClr val="1F497D"/>
                </a:solidFill>
                <a:latin typeface="Calibri" panose="020F0502020204030204" pitchFamily="34" charset="0"/>
              </a:rPr>
              <a:t>Onder volledige bewaking verstaan we: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Handbrandmelders in de gebruiksfunctie, conform projectierichtlijnen;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Alle ruimten voorzien van een automatische detectie, conform projectierichtlijnen.</a:t>
            </a:r>
          </a:p>
        </p:txBody>
      </p:sp>
      <p:pic>
        <p:nvPicPr>
          <p:cNvPr id="5" name="Afbeelding 4" descr="Afbeelding met meubels, wit&#10;&#10;Beschrijving is gegenereerd met zeer hoge betrouwbaarheid">
            <a:extLst>
              <a:ext uri="{FF2B5EF4-FFF2-40B4-BE49-F238E27FC236}">
                <a16:creationId xmlns:a16="http://schemas.microsoft.com/office/drawing/2014/main" id="{6D86F13C-B660-495D-BC0B-599ECF26E8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846052" y="3248934"/>
            <a:ext cx="1975470" cy="4120376"/>
          </a:xfrm>
          <a:prstGeom prst="rect">
            <a:avLst/>
          </a:prstGeom>
          <a:ln>
            <a:solidFill>
              <a:schemeClr val="tx2"/>
            </a:solidFill>
          </a:ln>
        </p:spPr>
      </p:pic>
    </p:spTree>
    <p:extLst>
      <p:ext uri="{BB962C8B-B14F-4D97-AF65-F5344CB8AC3E}">
        <p14:creationId xmlns:p14="http://schemas.microsoft.com/office/powerpoint/2010/main" val="20687000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3" y="1969519"/>
            <a:ext cx="6057957" cy="4770537"/>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Gedeeltelijke bewaking</a:t>
            </a:r>
          </a:p>
          <a:p>
            <a:pPr lvl="0" defTabSz="457200">
              <a:spcBef>
                <a:spcPct val="20000"/>
              </a:spcBef>
            </a:pPr>
            <a:r>
              <a:rPr lang="nl-NL" sz="1600" dirty="0">
                <a:solidFill>
                  <a:srgbClr val="1F497D"/>
                </a:solidFill>
                <a:latin typeface="Calibri" panose="020F0502020204030204" pitchFamily="34" charset="0"/>
              </a:rPr>
              <a:t>Onder gedeeltelijke bewaking verstaan we: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Handbrandmelders in de gebruiksfunctie, conform projectierichtlijnen;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De verkeersruimten voorzien van een automatische detectie, conform projectierichtlijnen;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Alle ruimten met een verhoogd risico voorzien van automatische melders;</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Ruimten met een verhoogd risico zijn o.a. keukens, kantines en technische ruimten.</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Niet-automatische bewaking</a:t>
            </a:r>
          </a:p>
          <a:p>
            <a:pPr lvl="0" defTabSz="457200">
              <a:spcBef>
                <a:spcPct val="20000"/>
              </a:spcBef>
            </a:pPr>
            <a:r>
              <a:rPr lang="nl-NL" sz="1600" dirty="0">
                <a:solidFill>
                  <a:srgbClr val="1F497D"/>
                </a:solidFill>
                <a:latin typeface="Calibri" panose="020F0502020204030204" pitchFamily="34" charset="0"/>
              </a:rPr>
              <a:t>Onder niet-automatische bewaking verstaan we: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Handbrandmelders in de gebruiksfunctie, conform projectierichtlijnen;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Handbrandmelders hangen in de buurt van een brandslanghaspel of draagbare blusser of nabij een vluchtdeur.</a:t>
            </a:r>
          </a:p>
        </p:txBody>
      </p:sp>
      <p:pic>
        <p:nvPicPr>
          <p:cNvPr id="7" name="Afbeelding 6" descr="Afbeelding met meubels, gebouw&#10;&#10;Beschrijving is gegenereerd met zeer hoge betrouwbaarheid">
            <a:extLst>
              <a:ext uri="{FF2B5EF4-FFF2-40B4-BE49-F238E27FC236}">
                <a16:creationId xmlns:a16="http://schemas.microsoft.com/office/drawing/2014/main" id="{F3E82D1C-9D26-4298-8E03-6253FE0D64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896650" y="907499"/>
            <a:ext cx="1980000" cy="4103241"/>
          </a:xfrm>
          <a:prstGeom prst="rect">
            <a:avLst/>
          </a:prstGeom>
          <a:ln>
            <a:solidFill>
              <a:schemeClr val="tx2"/>
            </a:solidFill>
          </a:ln>
        </p:spPr>
      </p:pic>
      <p:pic>
        <p:nvPicPr>
          <p:cNvPr id="11" name="Afbeelding 10" descr="Afbeelding met meubels, binnen, zitten, wit&#10;&#10;Beschrijving is gegenereerd met zeer hoge betrouwbaarheid">
            <a:extLst>
              <a:ext uri="{FF2B5EF4-FFF2-40B4-BE49-F238E27FC236}">
                <a16:creationId xmlns:a16="http://schemas.microsoft.com/office/drawing/2014/main" id="{F56865EA-E6BF-45AC-BA64-6B727F0A2D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900180" y="3439116"/>
            <a:ext cx="1973698" cy="4104000"/>
          </a:xfrm>
          <a:prstGeom prst="rect">
            <a:avLst/>
          </a:prstGeom>
          <a:ln>
            <a:solidFill>
              <a:schemeClr val="tx2"/>
            </a:solidFill>
          </a:ln>
        </p:spPr>
      </p:pic>
    </p:spTree>
    <p:extLst>
      <p:ext uri="{BB962C8B-B14F-4D97-AF65-F5344CB8AC3E}">
        <p14:creationId xmlns:p14="http://schemas.microsoft.com/office/powerpoint/2010/main" val="40045555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3" y="1969519"/>
            <a:ext cx="7424531" cy="2997744"/>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Ruimtebewaking</a:t>
            </a:r>
          </a:p>
          <a:p>
            <a:pPr lvl="0" defTabSz="457200">
              <a:spcBef>
                <a:spcPct val="20000"/>
              </a:spcBef>
            </a:pPr>
            <a:r>
              <a:rPr lang="nl-NL" sz="1600" dirty="0">
                <a:solidFill>
                  <a:srgbClr val="1F497D"/>
                </a:solidFill>
                <a:latin typeface="Calibri" panose="020F0502020204030204" pitchFamily="34" charset="0"/>
              </a:rPr>
              <a:t>Onder ruimtebewaking verstaan we: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In bepaalde ruimten automatische melders of handbrandmelders toegepast; </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Toegepast bij situaties met een eenzijdige ontvluchting;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Toegepast met het oog op schadebeperking (bijvoorbeeld serverruimte).</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Objectbewaking</a:t>
            </a:r>
          </a:p>
          <a:p>
            <a:pPr lvl="0" defTabSz="457200">
              <a:spcBef>
                <a:spcPct val="20000"/>
              </a:spcBef>
            </a:pPr>
            <a:r>
              <a:rPr lang="nl-NL" sz="1600" dirty="0">
                <a:solidFill>
                  <a:srgbClr val="1F497D"/>
                </a:solidFill>
                <a:latin typeface="Calibri" panose="020F0502020204030204" pitchFamily="34" charset="0"/>
              </a:rPr>
              <a:t>Onder objectbewaking verstaan we: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In opdracht van gebruiker aangebrachte automatische melders;</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Beveiliging van besturingskasten van machines. </a:t>
            </a:r>
          </a:p>
        </p:txBody>
      </p:sp>
    </p:spTree>
    <p:extLst>
      <p:ext uri="{BB962C8B-B14F-4D97-AF65-F5344CB8AC3E}">
        <p14:creationId xmlns:p14="http://schemas.microsoft.com/office/powerpoint/2010/main" val="445026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5" name="Tijdelijke aanduiding voor inhoud 4">
            <a:extLst>
              <a:ext uri="{FF2B5EF4-FFF2-40B4-BE49-F238E27FC236}">
                <a16:creationId xmlns:a16="http://schemas.microsoft.com/office/drawing/2014/main" id="{4135C66A-2784-42E3-AD1E-511C2607960F}"/>
              </a:ext>
            </a:extLst>
          </p:cNvPr>
          <p:cNvSpPr>
            <a:spLocks noGrp="1"/>
          </p:cNvSpPr>
          <p:nvPr>
            <p:ph idx="1"/>
          </p:nvPr>
        </p:nvSpPr>
        <p:spPr>
          <a:xfrm>
            <a:off x="1930485" y="1852076"/>
            <a:ext cx="10979150" cy="4525963"/>
          </a:xfrm>
        </p:spPr>
        <p:txBody>
          <a:bodyPr/>
          <a:lstStyle/>
          <a:p>
            <a:pPr marL="0" indent="0">
              <a:buNone/>
            </a:pPr>
            <a:r>
              <a:rPr lang="nl-NL" sz="1600" dirty="0">
                <a:solidFill>
                  <a:schemeClr val="accent1">
                    <a:lumMod val="75000"/>
                  </a:schemeClr>
                </a:solidFill>
              </a:rPr>
              <a:t>In een nieuw te bouwen kantoorgebouw met een vloer op 50 meter hoogte komt een BMI.</a:t>
            </a:r>
          </a:p>
          <a:p>
            <a:pPr marL="0" indent="0">
              <a:buNone/>
            </a:pPr>
            <a:endParaRPr lang="nl-NL" sz="1600" dirty="0">
              <a:solidFill>
                <a:schemeClr val="accent1">
                  <a:lumMod val="75000"/>
                </a:schemeClr>
              </a:solidFill>
            </a:endParaRPr>
          </a:p>
          <a:p>
            <a:pPr marL="0" indent="0">
              <a:buNone/>
            </a:pPr>
            <a:r>
              <a:rPr lang="nl-NL" sz="1600" dirty="0" err="1">
                <a:solidFill>
                  <a:schemeClr val="accent1">
                    <a:lumMod val="75000"/>
                  </a:schemeClr>
                </a:solidFill>
              </a:rPr>
              <a:t>Bbl</a:t>
            </a:r>
            <a:r>
              <a:rPr lang="nl-NL" sz="1600" dirty="0">
                <a:solidFill>
                  <a:schemeClr val="accent1">
                    <a:lumMod val="75000"/>
                  </a:schemeClr>
                </a:solidFill>
              </a:rPr>
              <a:t> afdeling 4.7.5 </a:t>
            </a:r>
          </a:p>
          <a:p>
            <a:r>
              <a:rPr lang="nl-NL" sz="1600" dirty="0">
                <a:solidFill>
                  <a:schemeClr val="accent1">
                    <a:lumMod val="75000"/>
                  </a:schemeClr>
                </a:solidFill>
              </a:rPr>
              <a:t>Welke bewakingsvorm moet de BMI hebben?</a:t>
            </a:r>
          </a:p>
          <a:p>
            <a:pPr marL="0" indent="0">
              <a:buNone/>
            </a:pPr>
            <a:endParaRPr lang="nl-NL" sz="1600" dirty="0">
              <a:solidFill>
                <a:schemeClr val="accent1">
                  <a:lumMod val="75000"/>
                </a:schemeClr>
              </a:solidFill>
            </a:endParaRPr>
          </a:p>
          <a:p>
            <a:pPr marL="0" indent="0">
              <a:buNone/>
            </a:pPr>
            <a:r>
              <a:rPr lang="nl-NL" sz="1600" dirty="0" err="1">
                <a:solidFill>
                  <a:schemeClr val="accent1">
                    <a:lumMod val="75000"/>
                  </a:schemeClr>
                </a:solidFill>
              </a:rPr>
              <a:t>Bbl</a:t>
            </a:r>
            <a:r>
              <a:rPr lang="nl-NL" sz="1600" dirty="0">
                <a:solidFill>
                  <a:schemeClr val="accent1">
                    <a:lumMod val="75000"/>
                  </a:schemeClr>
                </a:solidFill>
              </a:rPr>
              <a:t> afdeling 3.7.5 </a:t>
            </a:r>
          </a:p>
          <a:p>
            <a:r>
              <a:rPr lang="nl-NL" sz="1600" dirty="0">
                <a:solidFill>
                  <a:schemeClr val="accent1">
                    <a:lumMod val="75000"/>
                  </a:schemeClr>
                </a:solidFill>
              </a:rPr>
              <a:t>Wat is de eis in een bestaand kantoor?</a:t>
            </a:r>
          </a:p>
          <a:p>
            <a:pPr marL="0" indent="0">
              <a:buNone/>
            </a:pPr>
            <a:endParaRPr lang="nl-NL" sz="1050" dirty="0">
              <a:solidFill>
                <a:schemeClr val="accent1">
                  <a:lumMod val="75000"/>
                </a:schemeClr>
              </a:solidFill>
            </a:endParaRPr>
          </a:p>
          <a:p>
            <a:pPr marL="0" indent="0">
              <a:buNone/>
            </a:pPr>
            <a:r>
              <a:rPr lang="nl-NL" sz="1600" dirty="0">
                <a:hlinkClick r:id="rId3"/>
              </a:rPr>
              <a:t>Besluit bouwwerken leefomgeving - § 4.7.5 Tijdig vaststellen van brand | </a:t>
            </a:r>
            <a:r>
              <a:rPr lang="nl-NL" sz="1600" dirty="0" err="1">
                <a:hlinkClick r:id="rId3"/>
              </a:rPr>
              <a:t>BRISwarenhuis</a:t>
            </a:r>
            <a:endParaRPr lang="en-NL" sz="1600" dirty="0"/>
          </a:p>
        </p:txBody>
      </p:sp>
    </p:spTree>
    <p:extLst>
      <p:ext uri="{BB962C8B-B14F-4D97-AF65-F5344CB8AC3E}">
        <p14:creationId xmlns:p14="http://schemas.microsoft.com/office/powerpoint/2010/main" val="18963342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3" y="1969519"/>
            <a:ext cx="7424531" cy="4967514"/>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Handbrandmelders</a:t>
            </a:r>
          </a:p>
          <a:p>
            <a:pPr lvl="0" defTabSz="457200">
              <a:spcBef>
                <a:spcPct val="20000"/>
              </a:spcBef>
            </a:pPr>
            <a:r>
              <a:rPr lang="nl-NL" sz="1600" dirty="0">
                <a:solidFill>
                  <a:srgbClr val="1F497D"/>
                </a:solidFill>
                <a:latin typeface="Calibri" panose="020F0502020204030204" pitchFamily="34" charset="0"/>
              </a:rPr>
              <a:t>Handbrandmelders zijn niet-automatische melders waarbij een melding handmatig wordt uitgevoerd.</a:t>
            </a:r>
          </a:p>
          <a:p>
            <a:pPr lvl="0" defTabSz="457200">
              <a:spcBef>
                <a:spcPct val="20000"/>
              </a:spcBef>
            </a:pPr>
            <a:r>
              <a:rPr lang="nl-NL" sz="1600" dirty="0">
                <a:solidFill>
                  <a:srgbClr val="1F497D"/>
                </a:solidFill>
                <a:latin typeface="Calibri" panose="020F0502020204030204" pitchFamily="34" charset="0"/>
              </a:rPr>
              <a:t>Doormiddel van het indrukken van een glaasje wordt de BMI actief.</a:t>
            </a:r>
          </a:p>
          <a:p>
            <a:pPr lvl="0" defTabSz="457200">
              <a:spcBef>
                <a:spcPct val="20000"/>
              </a:spcBef>
            </a:pPr>
            <a:r>
              <a:rPr lang="nl-NL" sz="1600" dirty="0">
                <a:solidFill>
                  <a:srgbClr val="1F497D"/>
                </a:solidFill>
                <a:latin typeface="Calibri" panose="020F0502020204030204" pitchFamily="34" charset="0"/>
              </a:rPr>
              <a:t>Aanwezige personen worden hierdoor gealarmeerd en noodzakelijke sturingen verricht.</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Automatische brandmelders</a:t>
            </a:r>
          </a:p>
          <a:p>
            <a:pPr lvl="0" defTabSz="457200">
              <a:spcBef>
                <a:spcPct val="20000"/>
              </a:spcBef>
            </a:pPr>
            <a:r>
              <a:rPr lang="nl-NL" sz="1600" dirty="0">
                <a:solidFill>
                  <a:srgbClr val="1F497D"/>
                </a:solidFill>
                <a:latin typeface="Calibri" panose="020F0502020204030204" pitchFamily="34" charset="0"/>
              </a:rPr>
              <a:t>Automatische melders zijn melders die op een verschijnsel van brand reageren (brand, rook en vlammen).</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Thermische melders</a:t>
            </a:r>
          </a:p>
          <a:p>
            <a:pPr lvl="0" defTabSz="457200">
              <a:spcBef>
                <a:spcPct val="20000"/>
              </a:spcBef>
            </a:pPr>
            <a:r>
              <a:rPr lang="nl-NL" sz="1600" dirty="0">
                <a:solidFill>
                  <a:srgbClr val="1F497D"/>
                </a:solidFill>
                <a:latin typeface="Calibri" panose="020F0502020204030204" pitchFamily="34" charset="0"/>
              </a:rPr>
              <a:t>Melders die reageren op de temperatuur.</a:t>
            </a:r>
          </a:p>
          <a:p>
            <a:pPr lvl="0" defTabSz="457200">
              <a:spcBef>
                <a:spcPct val="20000"/>
              </a:spcBef>
            </a:pPr>
            <a:r>
              <a:rPr lang="nl-NL" sz="1600" dirty="0">
                <a:solidFill>
                  <a:srgbClr val="1F497D"/>
                </a:solidFill>
                <a:latin typeface="Calibri" panose="020F0502020204030204" pitchFamily="34" charset="0"/>
              </a:rPr>
              <a:t>Hierbij onderscheiden we 3 types:</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Thermo-maximaalmelder</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Thermo-differentiaalmelder</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Thermo-differentiaalmelder met maximaal element</a:t>
            </a:r>
          </a:p>
          <a:p>
            <a:pPr marL="285750" lvl="0" indent="-285750" defTabSz="457200">
              <a:spcBef>
                <a:spcPct val="20000"/>
              </a:spcBef>
              <a:buFont typeface="Arial" panose="020B0604020202020204" pitchFamily="34" charset="0"/>
              <a:buChar char="•"/>
            </a:pPr>
            <a:endParaRPr lang="nl-NL" sz="1600" b="1" dirty="0">
              <a:solidFill>
                <a:srgbClr val="1F497D"/>
              </a:solidFill>
              <a:latin typeface="Calibri" panose="020F0502020204030204" pitchFamily="34" charset="0"/>
            </a:endParaRPr>
          </a:p>
        </p:txBody>
      </p:sp>
      <p:pic>
        <p:nvPicPr>
          <p:cNvPr id="5" name="Afbeelding 4">
            <a:extLst>
              <a:ext uri="{FF2B5EF4-FFF2-40B4-BE49-F238E27FC236}">
                <a16:creationId xmlns:a16="http://schemas.microsoft.com/office/drawing/2014/main" id="{97C6BB80-AF7B-4991-9A20-CE2F23322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7227" y="1852076"/>
            <a:ext cx="1621848" cy="1621848"/>
          </a:xfrm>
          <a:prstGeom prst="rect">
            <a:avLst/>
          </a:prstGeom>
        </p:spPr>
      </p:pic>
      <p:pic>
        <p:nvPicPr>
          <p:cNvPr id="7" name="Afbeelding 6">
            <a:extLst>
              <a:ext uri="{FF2B5EF4-FFF2-40B4-BE49-F238E27FC236}">
                <a16:creationId xmlns:a16="http://schemas.microsoft.com/office/drawing/2014/main" id="{140057A8-F3B5-42F3-A922-671DE96907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6120" y="3565891"/>
            <a:ext cx="1964061" cy="1420968"/>
          </a:xfrm>
          <a:prstGeom prst="rect">
            <a:avLst/>
          </a:prstGeom>
        </p:spPr>
      </p:pic>
      <p:pic>
        <p:nvPicPr>
          <p:cNvPr id="9" name="Afbeelding 8">
            <a:extLst>
              <a:ext uri="{FF2B5EF4-FFF2-40B4-BE49-F238E27FC236}">
                <a16:creationId xmlns:a16="http://schemas.microsoft.com/office/drawing/2014/main" id="{0AF9FFDF-9399-49F4-90B1-7A61FEB68F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7227" y="5078827"/>
            <a:ext cx="1665185" cy="1357560"/>
          </a:xfrm>
          <a:prstGeom prst="rect">
            <a:avLst/>
          </a:prstGeom>
        </p:spPr>
      </p:pic>
    </p:spTree>
    <p:extLst>
      <p:ext uri="{BB962C8B-B14F-4D97-AF65-F5344CB8AC3E}">
        <p14:creationId xmlns:p14="http://schemas.microsoft.com/office/powerpoint/2010/main" val="2781806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0" y="2912161"/>
            <a:ext cx="12198350" cy="1033678"/>
          </a:xfrm>
        </p:spPr>
        <p:txBody>
          <a:bodyPr>
            <a:noAutofit/>
          </a:bodyPr>
          <a:lstStyle/>
          <a:p>
            <a:r>
              <a:rPr lang="nl-NL" sz="3200" b="1" dirty="0">
                <a:solidFill>
                  <a:schemeClr val="tx2"/>
                </a:solidFill>
                <a:latin typeface="+mn-lt"/>
              </a:rPr>
              <a:t>3. Kennis over brand: Wat is brand?</a:t>
            </a:r>
            <a:br>
              <a:rPr lang="nl-NL" sz="3200" b="1" dirty="0">
                <a:solidFill>
                  <a:schemeClr val="tx2"/>
                </a:solidFill>
                <a:latin typeface="Delicious-Roman"/>
              </a:rPr>
            </a:br>
            <a:endParaRPr lang="nl-NL" sz="3200" dirty="0"/>
          </a:p>
        </p:txBody>
      </p:sp>
    </p:spTree>
    <p:extLst>
      <p:ext uri="{BB962C8B-B14F-4D97-AF65-F5344CB8AC3E}">
        <p14:creationId xmlns:p14="http://schemas.microsoft.com/office/powerpoint/2010/main" val="9905335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4" y="1969519"/>
            <a:ext cx="6697150" cy="4524315"/>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Rookmelders</a:t>
            </a:r>
          </a:p>
          <a:p>
            <a:pPr lvl="0" defTabSz="457200">
              <a:spcBef>
                <a:spcPct val="20000"/>
              </a:spcBef>
            </a:pPr>
            <a:r>
              <a:rPr lang="nl-NL" sz="1600" dirty="0">
                <a:solidFill>
                  <a:srgbClr val="1F497D"/>
                </a:solidFill>
                <a:latin typeface="Calibri" panose="020F0502020204030204" pitchFamily="34" charset="0"/>
              </a:rPr>
              <a:t>Rookmelders zijn automatische melders die op rook reageren. Hierbij onderscheiden we 3 meest voorkomende types:</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Ionisatie rookmelders</a:t>
            </a:r>
          </a:p>
          <a:p>
            <a:pPr lvl="0" defTabSz="457200">
              <a:spcBef>
                <a:spcPct val="20000"/>
              </a:spcBef>
            </a:pPr>
            <a:r>
              <a:rPr lang="nl-NL" sz="1600" dirty="0">
                <a:solidFill>
                  <a:srgbClr val="1F497D"/>
                </a:solidFill>
                <a:latin typeface="Calibri" panose="020F0502020204030204" pitchFamily="34" charset="0"/>
              </a:rPr>
              <a:t>Meetkamer van de melder heeft een radioactieve bron dat een ionenstroom veroorzaakt. Bij rook reageert de melder op een verandering van een ionenstroom, omdat de rookdeeltjes zich hechten aan ionen. </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Optische melders</a:t>
            </a:r>
          </a:p>
          <a:p>
            <a:pPr lvl="0" defTabSz="457200">
              <a:spcBef>
                <a:spcPct val="20000"/>
              </a:spcBef>
            </a:pPr>
            <a:r>
              <a:rPr lang="nl-NL" sz="1600" dirty="0">
                <a:solidFill>
                  <a:srgbClr val="1F497D"/>
                </a:solidFill>
                <a:latin typeface="Calibri" panose="020F0502020204030204" pitchFamily="34" charset="0"/>
              </a:rPr>
              <a:t>In een donkere meetkamer van de melder bevindt zich een lichtbron en een lichtgevoelige ontvanger. In rust ontvangt hij geen licht. Bij rookontwikkeling doorbreken de deeltjes de lichtstraal en reageert de melder.</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Multi-sensor melders</a:t>
            </a:r>
          </a:p>
          <a:p>
            <a:pPr lvl="0" defTabSz="457200">
              <a:spcBef>
                <a:spcPct val="20000"/>
              </a:spcBef>
            </a:pPr>
            <a:r>
              <a:rPr lang="nl-NL" sz="1600" dirty="0">
                <a:solidFill>
                  <a:srgbClr val="1F497D"/>
                </a:solidFill>
                <a:latin typeface="Calibri" panose="020F0502020204030204" pitchFamily="34" charset="0"/>
              </a:rPr>
              <a:t>Heeft een combinatie van een optische sensor en een temperatuursensor.</a:t>
            </a:r>
          </a:p>
        </p:txBody>
      </p:sp>
      <p:pic>
        <p:nvPicPr>
          <p:cNvPr id="5" name="Afbeelding 4">
            <a:extLst>
              <a:ext uri="{FF2B5EF4-FFF2-40B4-BE49-F238E27FC236}">
                <a16:creationId xmlns:a16="http://schemas.microsoft.com/office/drawing/2014/main" id="{E5DB8BC9-2BAF-4001-A50E-9A79F774E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8450" y="1969519"/>
            <a:ext cx="2878829" cy="2019477"/>
          </a:xfrm>
          <a:prstGeom prst="rect">
            <a:avLst/>
          </a:prstGeom>
        </p:spPr>
      </p:pic>
    </p:spTree>
    <p:extLst>
      <p:ext uri="{BB962C8B-B14F-4D97-AF65-F5344CB8AC3E}">
        <p14:creationId xmlns:p14="http://schemas.microsoft.com/office/powerpoint/2010/main" val="35913434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3" y="1969519"/>
            <a:ext cx="7557762" cy="4425827"/>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Ontruimingsinstallatie (OAI)</a:t>
            </a:r>
          </a:p>
          <a:p>
            <a:pPr lvl="0" defTabSz="457200">
              <a:spcBef>
                <a:spcPct val="20000"/>
              </a:spcBef>
            </a:pPr>
            <a:r>
              <a:rPr lang="nl-NL" sz="1600" dirty="0">
                <a:solidFill>
                  <a:srgbClr val="1F497D"/>
                </a:solidFill>
                <a:latin typeface="Calibri" panose="020F0502020204030204" pitchFamily="34" charset="0"/>
              </a:rPr>
              <a:t>Doel: </a:t>
            </a:r>
            <a:r>
              <a:rPr lang="nl-NL" sz="1600" i="1" dirty="0">
                <a:solidFill>
                  <a:srgbClr val="1F497D"/>
                </a:solidFill>
                <a:latin typeface="Calibri" panose="020F0502020204030204" pitchFamily="34" charset="0"/>
              </a:rPr>
              <a:t>Een brandmelding kenbaar maken aan personen die in het gebouw aanwezig zijn</a:t>
            </a:r>
            <a:r>
              <a:rPr lang="nl-NL" sz="1600" dirty="0">
                <a:solidFill>
                  <a:srgbClr val="1F497D"/>
                </a:solidFill>
                <a:latin typeface="Calibri" panose="020F0502020204030204" pitchFamily="34" charset="0"/>
              </a:rPr>
              <a:t>.</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Wettelijke kader</a:t>
            </a:r>
            <a:endParaRPr lang="nl-NL" sz="1600" dirty="0">
              <a:solidFill>
                <a:srgbClr val="1F497D"/>
              </a:solidFill>
              <a:latin typeface="Calibri" panose="020F0502020204030204" pitchFamily="34" charset="0"/>
            </a:endParaRPr>
          </a:p>
          <a:p>
            <a:pPr lvl="0" defTabSz="457200">
              <a:spcBef>
                <a:spcPct val="20000"/>
              </a:spcBef>
            </a:pPr>
            <a:r>
              <a:rPr lang="nl-NL" sz="1600" dirty="0">
                <a:solidFill>
                  <a:srgbClr val="1F497D"/>
                </a:solidFill>
                <a:latin typeface="Calibri" panose="020F0502020204030204" pitchFamily="34" charset="0"/>
              </a:rPr>
              <a:t>Het </a:t>
            </a:r>
            <a:r>
              <a:rPr lang="nl-NL" sz="1600" dirty="0" err="1">
                <a:solidFill>
                  <a:srgbClr val="1F497D"/>
                </a:solidFill>
                <a:latin typeface="Calibri" panose="020F0502020204030204" pitchFamily="34" charset="0"/>
              </a:rPr>
              <a:t>Bbl</a:t>
            </a:r>
            <a:r>
              <a:rPr lang="nl-NL" sz="1600" dirty="0">
                <a:solidFill>
                  <a:srgbClr val="1F497D"/>
                </a:solidFill>
                <a:latin typeface="Calibri" panose="020F0502020204030204" pitchFamily="34" charset="0"/>
              </a:rPr>
              <a:t> artikel 3.119 lid 1 en 4.213 lid 1 eist dat als een gebouw beschikt over een BMI en ook een OAI aanwezig dient te zijn.</a:t>
            </a:r>
          </a:p>
          <a:p>
            <a:pPr lvl="0" defTabSz="457200">
              <a:spcBef>
                <a:spcPct val="20000"/>
              </a:spcBef>
            </a:pPr>
            <a:r>
              <a:rPr lang="nl-NL" sz="1600" dirty="0">
                <a:solidFill>
                  <a:srgbClr val="1F497D"/>
                </a:solidFill>
                <a:latin typeface="Calibri" panose="020F0502020204030204" pitchFamily="34" charset="0"/>
              </a:rPr>
              <a:t>De omvang van de OAI wordt bepaald door:</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Gebruiksoppervlakte </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Aantal verdiepingen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Aantal aanwezige personen (gelijktijdig)</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Normen</a:t>
            </a:r>
          </a:p>
          <a:p>
            <a:pPr lvl="0" defTabSz="457200">
              <a:spcBef>
                <a:spcPct val="20000"/>
              </a:spcBef>
            </a:pPr>
            <a:r>
              <a:rPr lang="nl-NL" sz="1600" dirty="0">
                <a:solidFill>
                  <a:srgbClr val="1F497D"/>
                </a:solidFill>
                <a:latin typeface="Calibri" panose="020F0502020204030204" pitchFamily="34" charset="0"/>
              </a:rPr>
              <a:t>De OAI kwaliteitseisen NEN 2575.</a:t>
            </a:r>
          </a:p>
          <a:p>
            <a:pPr lvl="0" defTabSz="457200">
              <a:spcBef>
                <a:spcPct val="20000"/>
              </a:spcBef>
            </a:pPr>
            <a:r>
              <a:rPr lang="nl-NL" sz="1600" dirty="0">
                <a:solidFill>
                  <a:srgbClr val="1F497D"/>
                </a:solidFill>
                <a:latin typeface="Calibri" panose="020F0502020204030204" pitchFamily="34" charset="0"/>
              </a:rPr>
              <a:t>De componenten OAI NEN-EN 54 reeks.</a:t>
            </a:r>
          </a:p>
          <a:p>
            <a:pPr lvl="0" defTabSz="457200">
              <a:spcBef>
                <a:spcPct val="20000"/>
              </a:spcBef>
            </a:pPr>
            <a:r>
              <a:rPr lang="nl-NL" sz="1600" dirty="0">
                <a:solidFill>
                  <a:srgbClr val="1F497D"/>
                </a:solidFill>
                <a:latin typeface="Calibri" panose="020F0502020204030204" pitchFamily="34" charset="0"/>
              </a:rPr>
              <a:t>Beheer en onderhoud NEN 2654-2.</a:t>
            </a:r>
          </a:p>
        </p:txBody>
      </p:sp>
    </p:spTree>
    <p:extLst>
      <p:ext uri="{BB962C8B-B14F-4D97-AF65-F5344CB8AC3E}">
        <p14:creationId xmlns:p14="http://schemas.microsoft.com/office/powerpoint/2010/main" val="20867805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3" y="1969519"/>
            <a:ext cx="7590035" cy="4672048"/>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Typen ontruimingsinstallaties</a:t>
            </a:r>
          </a:p>
          <a:p>
            <a:pPr lvl="0" defTabSz="457200">
              <a:spcBef>
                <a:spcPct val="20000"/>
              </a:spcBef>
            </a:pPr>
            <a:r>
              <a:rPr lang="nl-NL" sz="1600" dirty="0">
                <a:solidFill>
                  <a:srgbClr val="1F497D"/>
                </a:solidFill>
                <a:latin typeface="Calibri" panose="020F0502020204030204" pitchFamily="34" charset="0"/>
              </a:rPr>
              <a:t>Meeste voorkomende ontruimingsinstallaties:</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Luidalarminstallatie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Stilalarminstallatie</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Luidalarminstallatie onder te verdelen in: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Type A (slow whoop en gesproken woord)</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Type B (slow whoop) </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OAI luid Type A </a:t>
            </a:r>
          </a:p>
          <a:p>
            <a:pPr lvl="0" defTabSz="457200">
              <a:spcBef>
                <a:spcPct val="20000"/>
              </a:spcBef>
            </a:pPr>
            <a:r>
              <a:rPr lang="nl-NL" sz="1600" dirty="0">
                <a:solidFill>
                  <a:srgbClr val="1F497D"/>
                </a:solidFill>
                <a:latin typeface="Calibri" panose="020F0502020204030204" pitchFamily="34" charset="0"/>
              </a:rPr>
              <a:t>Een type A installatie wordt toegepast bij een gebruiksoppervlakte &gt;10.000m2 of in meerdere ruimten waar &gt; 1000 pers. verblijven, of 1 verblijfsruimte waar &gt;2000 pers. verblijven.</a:t>
            </a:r>
          </a:p>
          <a:p>
            <a:pPr lvl="0" defTabSz="457200">
              <a:spcBef>
                <a:spcPct val="20000"/>
              </a:spcBef>
            </a:pPr>
            <a:r>
              <a:rPr lang="nl-NL" sz="1600" dirty="0">
                <a:solidFill>
                  <a:srgbClr val="1F497D"/>
                </a:solidFill>
                <a:latin typeface="Calibri" panose="020F0502020204030204" pitchFamily="34" charset="0"/>
              </a:rPr>
              <a:t>Van toepassing is de NEN 2575 deel 2.</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dirty="0">
                <a:solidFill>
                  <a:srgbClr val="1F497D"/>
                </a:solidFill>
                <a:latin typeface="Calibri" panose="020F0502020204030204" pitchFamily="34" charset="0"/>
              </a:rPr>
              <a:t>Type A installatie is altijd een separate installatie, afzonderlijk van de BMI geprojecteerd.</a:t>
            </a:r>
          </a:p>
        </p:txBody>
      </p:sp>
      <p:pic>
        <p:nvPicPr>
          <p:cNvPr id="5" name="Afbeelding 4">
            <a:extLst>
              <a:ext uri="{FF2B5EF4-FFF2-40B4-BE49-F238E27FC236}">
                <a16:creationId xmlns:a16="http://schemas.microsoft.com/office/drawing/2014/main" id="{EC14D255-0952-4735-88F1-672FD84B5E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6322" y="1969519"/>
            <a:ext cx="3311131" cy="2209628"/>
          </a:xfrm>
          <a:prstGeom prst="rect">
            <a:avLst/>
          </a:prstGeom>
        </p:spPr>
      </p:pic>
    </p:spTree>
    <p:extLst>
      <p:ext uri="{BB962C8B-B14F-4D97-AF65-F5344CB8AC3E}">
        <p14:creationId xmlns:p14="http://schemas.microsoft.com/office/powerpoint/2010/main" val="3076523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3" y="1969519"/>
            <a:ext cx="7424531" cy="4031873"/>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OAI luid Type B</a:t>
            </a:r>
          </a:p>
          <a:p>
            <a:pPr lvl="0" defTabSz="457200">
              <a:spcBef>
                <a:spcPct val="20000"/>
              </a:spcBef>
            </a:pPr>
            <a:r>
              <a:rPr lang="nl-NL" sz="1600" dirty="0">
                <a:solidFill>
                  <a:srgbClr val="1F497D"/>
                </a:solidFill>
                <a:latin typeface="Calibri" panose="020F0502020204030204" pitchFamily="34" charset="0"/>
              </a:rPr>
              <a:t>Een type B installatie wordt toegepast bij een gebruiksoppervlakte &lt;10.000m2 waarbij geen verblijfsruimten waar veel personen verblijven. </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dirty="0">
                <a:solidFill>
                  <a:srgbClr val="1F497D"/>
                </a:solidFill>
                <a:latin typeface="Calibri" panose="020F0502020204030204" pitchFamily="34" charset="0"/>
              </a:rPr>
              <a:t>Voorbeelden van dit soort gebouwen zijn: kantoren, scholen, restaurants.</a:t>
            </a:r>
          </a:p>
          <a:p>
            <a:pPr lvl="0" defTabSz="457200">
              <a:spcBef>
                <a:spcPct val="20000"/>
              </a:spcBef>
            </a:pPr>
            <a:r>
              <a:rPr lang="nl-NL" sz="1600" dirty="0">
                <a:solidFill>
                  <a:srgbClr val="1F497D"/>
                </a:solidFill>
                <a:latin typeface="Calibri" panose="020F0502020204030204" pitchFamily="34" charset="0"/>
              </a:rPr>
              <a:t>Van toepassing is de NEN 2575 deel 3.</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dirty="0">
                <a:solidFill>
                  <a:srgbClr val="1F497D"/>
                </a:solidFill>
                <a:latin typeface="Calibri" panose="020F0502020204030204" pitchFamily="34" charset="0"/>
              </a:rPr>
              <a:t>Type B installatie vaak geïntegreerd of gecombineerd met een BMI. Maar kan ook als aparte installatie worden uitgevoerd.</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Stilalarminstallatie</a:t>
            </a:r>
          </a:p>
          <a:p>
            <a:pPr lvl="0" defTabSz="457200">
              <a:spcBef>
                <a:spcPct val="20000"/>
              </a:spcBef>
            </a:pPr>
            <a:r>
              <a:rPr lang="nl-NL" sz="1600" dirty="0">
                <a:solidFill>
                  <a:srgbClr val="1F497D"/>
                </a:solidFill>
                <a:latin typeface="Calibri" panose="020F0502020204030204" pitchFamily="34" charset="0"/>
              </a:rPr>
              <a:t>Toegepast in gebouwen waarbij het niet wenselijk is dat aanwezigen in het gebouw door een luidalarm worden gewaarschuwd. </a:t>
            </a:r>
          </a:p>
          <a:p>
            <a:pPr lvl="0" defTabSz="457200">
              <a:spcBef>
                <a:spcPct val="20000"/>
              </a:spcBef>
            </a:pPr>
            <a:endParaRPr lang="nl-NL" sz="1600" dirty="0">
              <a:solidFill>
                <a:srgbClr val="1F497D"/>
              </a:solidFill>
              <a:latin typeface="Calibri" panose="020F0502020204030204" pitchFamily="34" charset="0"/>
            </a:endParaRPr>
          </a:p>
        </p:txBody>
      </p:sp>
    </p:spTree>
    <p:extLst>
      <p:ext uri="{BB962C8B-B14F-4D97-AF65-F5344CB8AC3E}">
        <p14:creationId xmlns:p14="http://schemas.microsoft.com/office/powerpoint/2010/main" val="35855665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4" y="1969519"/>
            <a:ext cx="7170486" cy="5164491"/>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Stilalarminstallatie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Stilalarminstallatie (draadloos)</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Stilalarminstallatie met attentiepanelen</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Stilalarminstallatie draadloos</a:t>
            </a:r>
          </a:p>
          <a:p>
            <a:pPr lvl="0" defTabSz="457200">
              <a:spcBef>
                <a:spcPct val="20000"/>
              </a:spcBef>
            </a:pPr>
            <a:r>
              <a:rPr lang="nl-NL" sz="1600" dirty="0">
                <a:solidFill>
                  <a:srgbClr val="1F497D"/>
                </a:solidFill>
                <a:latin typeface="Calibri" panose="020F0502020204030204" pitchFamily="34" charset="0"/>
              </a:rPr>
              <a:t>Van toepassing is de NEN 2575 deel 4.</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dirty="0">
                <a:solidFill>
                  <a:srgbClr val="1F497D"/>
                </a:solidFill>
                <a:latin typeface="Calibri" panose="020F0502020204030204" pitchFamily="34" charset="0"/>
              </a:rPr>
              <a:t>Automatische melding aan een geselecteerde groep personen doormiddel van een akoestisch en optisch signaal op minimaal twee draagbare ontvangers.</a:t>
            </a:r>
          </a:p>
          <a:p>
            <a:pPr lvl="0" defTabSz="457200">
              <a:spcBef>
                <a:spcPct val="20000"/>
              </a:spcBef>
            </a:pPr>
            <a:r>
              <a:rPr lang="nl-NL" sz="1600" dirty="0">
                <a:solidFill>
                  <a:srgbClr val="1F497D"/>
                </a:solidFill>
                <a:latin typeface="Calibri" panose="020F0502020204030204" pitchFamily="34" charset="0"/>
              </a:rPr>
              <a:t>De wijze van stille alarmering kan alleen door personen met een ontvangsttoestel worden ontvangen.</a:t>
            </a:r>
          </a:p>
          <a:p>
            <a:pPr lvl="0" defTabSz="457200">
              <a:spcBef>
                <a:spcPct val="20000"/>
              </a:spcBef>
            </a:pPr>
            <a:endParaRPr lang="nl-NL" sz="1600" dirty="0">
              <a:solidFill>
                <a:srgbClr val="1F497D"/>
              </a:solidFill>
              <a:latin typeface="Calibri" panose="020F0502020204030204" pitchFamily="34" charset="0"/>
            </a:endParaRPr>
          </a:p>
          <a:p>
            <a:pPr defTabSz="457200">
              <a:spcBef>
                <a:spcPct val="20000"/>
              </a:spcBef>
            </a:pPr>
            <a:r>
              <a:rPr lang="nl-NL" sz="1600" dirty="0">
                <a:solidFill>
                  <a:srgbClr val="1F497D"/>
                </a:solidFill>
                <a:latin typeface="Calibri" panose="020F0502020204030204" pitchFamily="34" charset="0"/>
              </a:rPr>
              <a:t>Een draadloze stilalarminstallatie vormt een essentieel onderdeel bij een ontruiming van verminderd zelfredzame of niet- zelfredzame personen. </a:t>
            </a:r>
          </a:p>
          <a:p>
            <a:pPr defTabSz="457200">
              <a:spcBef>
                <a:spcPct val="20000"/>
              </a:spcBef>
            </a:pPr>
            <a:endParaRPr lang="nl-NL" sz="1600" dirty="0">
              <a:solidFill>
                <a:srgbClr val="1F497D"/>
              </a:solidFill>
              <a:latin typeface="Calibri" panose="020F0502020204030204" pitchFamily="34" charset="0"/>
            </a:endParaRPr>
          </a:p>
          <a:p>
            <a:pPr defTabSz="457200">
              <a:spcBef>
                <a:spcPct val="20000"/>
              </a:spcBef>
            </a:pPr>
            <a:r>
              <a:rPr lang="nl-NL" sz="1600" dirty="0">
                <a:solidFill>
                  <a:srgbClr val="1F497D"/>
                </a:solidFill>
                <a:latin typeface="Calibri" panose="020F0502020204030204" pitchFamily="34" charset="0"/>
              </a:rPr>
              <a:t>Voorbeelden van dit soort gebouwen zijn: cel gebouwen, ziekenhuizen , verpleeghuizen.</a:t>
            </a:r>
          </a:p>
          <a:p>
            <a:pPr lvl="0" defTabSz="457200">
              <a:spcBef>
                <a:spcPct val="20000"/>
              </a:spcBef>
            </a:pPr>
            <a:endParaRPr lang="nl-NL" sz="1600" dirty="0">
              <a:solidFill>
                <a:srgbClr val="1F497D"/>
              </a:solidFill>
              <a:latin typeface="Calibri" panose="020F0502020204030204" pitchFamily="34" charset="0"/>
            </a:endParaRPr>
          </a:p>
        </p:txBody>
      </p:sp>
      <p:pic>
        <p:nvPicPr>
          <p:cNvPr id="8" name="Afbeelding 7">
            <a:extLst>
              <a:ext uri="{FF2B5EF4-FFF2-40B4-BE49-F238E27FC236}">
                <a16:creationId xmlns:a16="http://schemas.microsoft.com/office/drawing/2014/main" id="{52A98D06-A803-411F-8719-639C2675D274}"/>
              </a:ext>
            </a:extLst>
          </p:cNvPr>
          <p:cNvPicPr>
            <a:picLocks noChangeAspect="1"/>
          </p:cNvPicPr>
          <p:nvPr/>
        </p:nvPicPr>
        <p:blipFill rotWithShape="1">
          <a:blip r:embed="rId3">
            <a:extLst>
              <a:ext uri="{28A0092B-C50C-407E-A947-70E740481C1C}">
                <a14:useLocalDpi xmlns:a14="http://schemas.microsoft.com/office/drawing/2010/main" val="0"/>
              </a:ext>
            </a:extLst>
          </a:blip>
          <a:srcRect l="6243" r="4342" b="6730"/>
          <a:stretch/>
        </p:blipFill>
        <p:spPr>
          <a:xfrm>
            <a:off x="8950361" y="1555343"/>
            <a:ext cx="2869720" cy="2993356"/>
          </a:xfrm>
          <a:prstGeom prst="rect">
            <a:avLst/>
          </a:prstGeom>
        </p:spPr>
      </p:pic>
    </p:spTree>
    <p:extLst>
      <p:ext uri="{BB962C8B-B14F-4D97-AF65-F5344CB8AC3E}">
        <p14:creationId xmlns:p14="http://schemas.microsoft.com/office/powerpoint/2010/main" val="24537266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4" y="1969519"/>
            <a:ext cx="6707908" cy="4081117"/>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Stilalarminstallatie met attentiepanelen</a:t>
            </a:r>
          </a:p>
          <a:p>
            <a:pPr lvl="0" defTabSz="457200">
              <a:spcBef>
                <a:spcPct val="20000"/>
              </a:spcBef>
            </a:pPr>
            <a:r>
              <a:rPr lang="nl-NL" sz="1600" dirty="0">
                <a:solidFill>
                  <a:srgbClr val="1F497D"/>
                </a:solidFill>
                <a:latin typeface="Calibri" panose="020F0502020204030204" pitchFamily="34" charset="0"/>
              </a:rPr>
              <a:t>Van toepassing is de NEN 2575 deel 5.</a:t>
            </a:r>
          </a:p>
          <a:p>
            <a:pPr lvl="0" defTabSz="457200">
              <a:spcBef>
                <a:spcPct val="20000"/>
              </a:spcBef>
            </a:pPr>
            <a:endParaRPr lang="nl-NL" sz="1600" dirty="0">
              <a:solidFill>
                <a:srgbClr val="1F497D"/>
              </a:solidFill>
              <a:latin typeface="Calibri" panose="020F0502020204030204" pitchFamily="34" charset="0"/>
            </a:endParaRPr>
          </a:p>
          <a:p>
            <a:pPr defTabSz="457200">
              <a:spcBef>
                <a:spcPct val="20000"/>
              </a:spcBef>
            </a:pPr>
            <a:r>
              <a:rPr lang="nl-NL" sz="1600" dirty="0">
                <a:solidFill>
                  <a:srgbClr val="1F497D"/>
                </a:solidFill>
                <a:latin typeface="Calibri" panose="020F0502020204030204" pitchFamily="34" charset="0"/>
              </a:rPr>
              <a:t>Automatische melding aan een geselecteerde groep personen doormiddel van een akoestisch en optisch signaal uitsluitend op attentiepanelen die in het gebouw zijn geplaatst. </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dirty="0">
                <a:solidFill>
                  <a:srgbClr val="1F497D"/>
                </a:solidFill>
                <a:latin typeface="Calibri" panose="020F0502020204030204" pitchFamily="34" charset="0"/>
              </a:rPr>
              <a:t>Locaties attentiepanelen: receptie, zusterpost of slaapwacht. </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dirty="0">
                <a:solidFill>
                  <a:srgbClr val="1F497D"/>
                </a:solidFill>
                <a:latin typeface="Calibri" panose="020F0502020204030204" pitchFamily="34" charset="0"/>
              </a:rPr>
              <a:t>Stilalarminstallatie met attentiepanelen vaak aangevuld met een PZI installatie. </a:t>
            </a:r>
          </a:p>
          <a:p>
            <a:pPr lvl="0" defTabSz="457200">
              <a:spcBef>
                <a:spcPct val="20000"/>
              </a:spcBef>
            </a:pPr>
            <a:r>
              <a:rPr lang="nl-NL" sz="1600" dirty="0">
                <a:solidFill>
                  <a:srgbClr val="1F497D"/>
                </a:solidFill>
                <a:latin typeface="Calibri" panose="020F0502020204030204" pitchFamily="34" charset="0"/>
              </a:rPr>
              <a:t>Een combinatie met een ander type OAI is mogelijk. </a:t>
            </a:r>
          </a:p>
          <a:p>
            <a:pPr defTabSz="457200">
              <a:spcBef>
                <a:spcPct val="20000"/>
              </a:spcBef>
            </a:pPr>
            <a:endParaRPr lang="nl-NL" sz="1600" dirty="0">
              <a:solidFill>
                <a:srgbClr val="1F497D"/>
              </a:solidFill>
              <a:latin typeface="Calibri" panose="020F0502020204030204" pitchFamily="34" charset="0"/>
            </a:endParaRPr>
          </a:p>
          <a:p>
            <a:pPr defTabSz="457200">
              <a:spcBef>
                <a:spcPct val="20000"/>
              </a:spcBef>
            </a:pPr>
            <a:r>
              <a:rPr lang="nl-NL" sz="1600" dirty="0">
                <a:solidFill>
                  <a:srgbClr val="1F497D"/>
                </a:solidFill>
                <a:latin typeface="Calibri" panose="020F0502020204030204" pitchFamily="34" charset="0"/>
              </a:rPr>
              <a:t>Voorbeelden van dit soort gebouwen zijn: ziekenhuizen en verpleeghuizen.</a:t>
            </a:r>
          </a:p>
          <a:p>
            <a:pPr lvl="0" defTabSz="457200">
              <a:spcBef>
                <a:spcPct val="20000"/>
              </a:spcBef>
            </a:pPr>
            <a:endParaRPr lang="nl-NL" sz="1600" dirty="0">
              <a:solidFill>
                <a:srgbClr val="1F497D"/>
              </a:solidFill>
              <a:latin typeface="Calibri" panose="020F0502020204030204" pitchFamily="34" charset="0"/>
            </a:endParaRPr>
          </a:p>
        </p:txBody>
      </p:sp>
      <p:pic>
        <p:nvPicPr>
          <p:cNvPr id="4" name="Afbeelding 3">
            <a:extLst>
              <a:ext uri="{FF2B5EF4-FFF2-40B4-BE49-F238E27FC236}">
                <a16:creationId xmlns:a16="http://schemas.microsoft.com/office/drawing/2014/main" id="{8999B3E3-5ADA-45E1-885F-5D7EAC6F2F3B}"/>
              </a:ext>
            </a:extLst>
          </p:cNvPr>
          <p:cNvPicPr>
            <a:picLocks noChangeAspect="1"/>
          </p:cNvPicPr>
          <p:nvPr/>
        </p:nvPicPr>
        <p:blipFill rotWithShape="1">
          <a:blip r:embed="rId3">
            <a:extLst>
              <a:ext uri="{28A0092B-C50C-407E-A947-70E740481C1C}">
                <a14:useLocalDpi xmlns:a14="http://schemas.microsoft.com/office/drawing/2010/main" val="0"/>
              </a:ext>
            </a:extLst>
          </a:blip>
          <a:srcRect l="6278" t="7206" r="7793" b="5321"/>
          <a:stretch/>
        </p:blipFill>
        <p:spPr>
          <a:xfrm>
            <a:off x="8638392" y="1653931"/>
            <a:ext cx="3098202" cy="3153849"/>
          </a:xfrm>
          <a:prstGeom prst="rect">
            <a:avLst/>
          </a:prstGeom>
        </p:spPr>
      </p:pic>
    </p:spTree>
    <p:extLst>
      <p:ext uri="{BB962C8B-B14F-4D97-AF65-F5344CB8AC3E}">
        <p14:creationId xmlns:p14="http://schemas.microsoft.com/office/powerpoint/2010/main" val="42385115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4" y="1969519"/>
            <a:ext cx="7233836" cy="4721292"/>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Noodverlichting (NV)</a:t>
            </a:r>
          </a:p>
          <a:p>
            <a:pPr lvl="0" defTabSz="457200">
              <a:spcBef>
                <a:spcPct val="20000"/>
              </a:spcBef>
            </a:pPr>
            <a:r>
              <a:rPr lang="nl-NL" sz="1600" dirty="0">
                <a:solidFill>
                  <a:srgbClr val="1F497D"/>
                </a:solidFill>
                <a:latin typeface="Calibri" panose="020F0502020204030204" pitchFamily="34" charset="0"/>
              </a:rPr>
              <a:t>Doel: </a:t>
            </a:r>
            <a:r>
              <a:rPr lang="nl-NL" sz="1600" i="1" dirty="0">
                <a:solidFill>
                  <a:srgbClr val="1F497D"/>
                </a:solidFill>
                <a:latin typeface="Calibri" panose="020F0502020204030204" pitchFamily="34" charset="0"/>
              </a:rPr>
              <a:t>Bij netspanning onderbreking een ruimte of vluchtroute zo te verlichten </a:t>
            </a:r>
          </a:p>
          <a:p>
            <a:pPr lvl="0" defTabSz="457200">
              <a:spcBef>
                <a:spcPct val="20000"/>
              </a:spcBef>
            </a:pPr>
            <a:r>
              <a:rPr lang="nl-NL" sz="1600" i="1" dirty="0">
                <a:solidFill>
                  <a:srgbClr val="1F497D"/>
                </a:solidFill>
                <a:latin typeface="Calibri" panose="020F0502020204030204" pitchFamily="34" charset="0"/>
              </a:rPr>
              <a:t>dat er redelijke oriëntatie mogelijk is.</a:t>
            </a:r>
          </a:p>
          <a:p>
            <a:pPr lvl="0" defTabSz="457200">
              <a:spcBef>
                <a:spcPct val="20000"/>
              </a:spcBef>
            </a:pPr>
            <a:endParaRPr lang="nl-NL" sz="1600" i="1" dirty="0">
              <a:solidFill>
                <a:srgbClr val="1F497D"/>
              </a:solidFill>
              <a:latin typeface="Calibri" panose="020F0502020204030204" pitchFamily="34" charset="0"/>
            </a:endParaRPr>
          </a:p>
          <a:p>
            <a:pPr lvl="0" defTabSz="457200">
              <a:spcBef>
                <a:spcPct val="20000"/>
              </a:spcBef>
            </a:pPr>
            <a:r>
              <a:rPr lang="nl-NL" sz="1600" dirty="0">
                <a:solidFill>
                  <a:srgbClr val="1F497D"/>
                </a:solidFill>
                <a:latin typeface="Calibri" panose="020F0502020204030204" pitchFamily="34" charset="0"/>
              </a:rPr>
              <a:t>Noodverlichting bevat meerdere soorten zoals: </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Vluchtrouteverlichting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Anti-paniek verlichting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Verlichting van werkplekken met verhoogd risico</a:t>
            </a:r>
          </a:p>
          <a:p>
            <a:pPr marL="285750" lvl="0" indent="-285750" defTabSz="457200">
              <a:spcBef>
                <a:spcPct val="20000"/>
              </a:spcBef>
              <a:buFont typeface="Arial" panose="020B0604020202020204" pitchFamily="34" charset="0"/>
              <a:buChar char="•"/>
            </a:pPr>
            <a:endParaRPr lang="nl-NL" sz="1600" i="1"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Wettelijk kader</a:t>
            </a:r>
          </a:p>
          <a:p>
            <a:pPr lvl="0" defTabSz="457200">
              <a:spcBef>
                <a:spcPct val="20000"/>
              </a:spcBef>
            </a:pPr>
            <a:r>
              <a:rPr lang="nl-NL" sz="1600" dirty="0">
                <a:solidFill>
                  <a:srgbClr val="1F497D"/>
                </a:solidFill>
                <a:latin typeface="Calibri" panose="020F0502020204030204" pitchFamily="34" charset="0"/>
              </a:rPr>
              <a:t>In het </a:t>
            </a:r>
            <a:r>
              <a:rPr lang="nl-NL" sz="1600" dirty="0" err="1">
                <a:solidFill>
                  <a:srgbClr val="1F497D"/>
                </a:solidFill>
                <a:latin typeface="Calibri" panose="020F0502020204030204" pitchFamily="34" charset="0"/>
              </a:rPr>
              <a:t>Bbl</a:t>
            </a:r>
            <a:r>
              <a:rPr lang="nl-NL" sz="1600" dirty="0">
                <a:solidFill>
                  <a:srgbClr val="1F497D"/>
                </a:solidFill>
                <a:latin typeface="Calibri" panose="020F0502020204030204" pitchFamily="34" charset="0"/>
              </a:rPr>
              <a:t> artikel 3.101 en 4.195 wordt aangegeven wanneer er in een gebouw NV aanwezig moet zijn.  De aanwezigheid van NV wordt bepaald door:</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Aantal personen in een ruimte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Aanwezigheid vluchtroute met beschermde status</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dirty="0">
                <a:solidFill>
                  <a:srgbClr val="1F497D"/>
                </a:solidFill>
                <a:latin typeface="Calibri" panose="020F0502020204030204" pitchFamily="34" charset="0"/>
              </a:rPr>
              <a:t>Vanuit Arbowetgeving worden ook eisen gesteld aan de aanwezigheid van NV.</a:t>
            </a:r>
          </a:p>
        </p:txBody>
      </p:sp>
      <p:pic>
        <p:nvPicPr>
          <p:cNvPr id="6" name="Afbeelding 5">
            <a:extLst>
              <a:ext uri="{FF2B5EF4-FFF2-40B4-BE49-F238E27FC236}">
                <a16:creationId xmlns:a16="http://schemas.microsoft.com/office/drawing/2014/main" id="{A00D3EBE-E940-47FB-8D90-3238563956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5060" y="1969519"/>
            <a:ext cx="2932853" cy="2010101"/>
          </a:xfrm>
          <a:prstGeom prst="rect">
            <a:avLst/>
          </a:prstGeom>
        </p:spPr>
      </p:pic>
    </p:spTree>
    <p:extLst>
      <p:ext uri="{BB962C8B-B14F-4D97-AF65-F5344CB8AC3E}">
        <p14:creationId xmlns:p14="http://schemas.microsoft.com/office/powerpoint/2010/main" val="8974363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3" y="1969519"/>
            <a:ext cx="7424531" cy="4425827"/>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Normen</a:t>
            </a:r>
          </a:p>
          <a:p>
            <a:pPr lvl="0" defTabSz="457200">
              <a:spcBef>
                <a:spcPct val="20000"/>
              </a:spcBef>
            </a:pPr>
            <a:r>
              <a:rPr lang="nl-NL" sz="1600" dirty="0">
                <a:solidFill>
                  <a:srgbClr val="1F497D"/>
                </a:solidFill>
                <a:latin typeface="Calibri" panose="020F0502020204030204" pitchFamily="34" charset="0"/>
              </a:rPr>
              <a:t>De NV moet voldoen aan de uitvoeringseisen omschreven in de NEN 1010.</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dirty="0">
                <a:solidFill>
                  <a:srgbClr val="1F497D"/>
                </a:solidFill>
                <a:latin typeface="Calibri" panose="020F0502020204030204" pitchFamily="34" charset="0"/>
              </a:rPr>
              <a:t>Vluchtrouteaanduidingen moeten voldoen aan de eisen omschreven in de NEN 3011 (NB) en NEN 6088 (BB) en zichtbaarheidseisen conform NEN-EN 1838.</a:t>
            </a:r>
          </a:p>
          <a:p>
            <a:pPr lvl="0" defTabSz="457200">
              <a:spcBef>
                <a:spcPct val="20000"/>
              </a:spcBef>
            </a:pPr>
            <a:endParaRPr lang="nl-NL" sz="1600" i="1"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Centrale NV</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Armaturen die niet zijn voorzien van eigen voedingsbron en lader</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Direct voorzien van stroom vanuit centraal systeem</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Wel afhankelijk van de kabelinfrastructuur</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Decentrale NV</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Armaturen met een ingebouwde batterij en lader</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Rechtstreekse aansluiting op constante voeding van een eindgroep</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Niet afhankelijk van de kabelinfrastructuur</a:t>
            </a:r>
          </a:p>
        </p:txBody>
      </p:sp>
    </p:spTree>
    <p:extLst>
      <p:ext uri="{BB962C8B-B14F-4D97-AF65-F5344CB8AC3E}">
        <p14:creationId xmlns:p14="http://schemas.microsoft.com/office/powerpoint/2010/main" val="27965056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C7EF6A2A-08F3-4002-974C-F44A8EE19846}"/>
              </a:ext>
            </a:extLst>
          </p:cNvPr>
          <p:cNvSpPr/>
          <p:nvPr/>
        </p:nvSpPr>
        <p:spPr>
          <a:xfrm>
            <a:off x="1930485" y="1967221"/>
            <a:ext cx="6308843" cy="2111347"/>
          </a:xfrm>
          <a:prstGeom prst="rect">
            <a:avLst/>
          </a:prstGeom>
        </p:spPr>
        <p:txBody>
          <a:bodyPr wrap="square">
            <a:spAutoFit/>
          </a:bodyPr>
          <a:lstStyle/>
          <a:p>
            <a:pPr lvl="0" defTabSz="457200">
              <a:spcBef>
                <a:spcPct val="20000"/>
              </a:spcBef>
            </a:pPr>
            <a:r>
              <a:rPr lang="nl-NL" sz="1600" dirty="0">
                <a:solidFill>
                  <a:srgbClr val="1F497D"/>
                </a:solidFill>
                <a:latin typeface="Calibri" panose="020F0502020204030204" pitchFamily="34" charset="0"/>
              </a:rPr>
              <a:t>Video: Intelligent Active </a:t>
            </a:r>
            <a:r>
              <a:rPr lang="nl-NL" sz="1600" dirty="0" err="1">
                <a:solidFill>
                  <a:srgbClr val="1F497D"/>
                </a:solidFill>
                <a:latin typeface="Calibri" panose="020F0502020204030204" pitchFamily="34" charset="0"/>
              </a:rPr>
              <a:t>Dynamic</a:t>
            </a:r>
            <a:r>
              <a:rPr lang="nl-NL" sz="1600" dirty="0">
                <a:solidFill>
                  <a:srgbClr val="1F497D"/>
                </a:solidFill>
                <a:latin typeface="Calibri" panose="020F0502020204030204" pitchFamily="34" charset="0"/>
              </a:rPr>
              <a:t> </a:t>
            </a:r>
            <a:r>
              <a:rPr lang="nl-NL" sz="1600" dirty="0" err="1">
                <a:solidFill>
                  <a:srgbClr val="1F497D"/>
                </a:solidFill>
                <a:latin typeface="Calibri" panose="020F0502020204030204" pitchFamily="34" charset="0"/>
              </a:rPr>
              <a:t>signage</a:t>
            </a:r>
            <a:r>
              <a:rPr lang="nl-NL" sz="1600" dirty="0">
                <a:solidFill>
                  <a:srgbClr val="1F497D"/>
                </a:solidFill>
                <a:latin typeface="Calibri" panose="020F0502020204030204" pitchFamily="34" charset="0"/>
              </a:rPr>
              <a:t> systems</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sp>
        <p:nvSpPr>
          <p:cNvPr id="8" name="Titel 1">
            <a:extLst>
              <a:ext uri="{FF2B5EF4-FFF2-40B4-BE49-F238E27FC236}">
                <a16:creationId xmlns:a16="http://schemas.microsoft.com/office/drawing/2014/main" id="{74976AD4-78B5-9A57-BD45-2F14DAD199B5}"/>
              </a:ext>
            </a:extLst>
          </p:cNvPr>
          <p:cNvSpPr>
            <a:spLocks noGrp="1"/>
          </p:cNvSpPr>
          <p:nvPr>
            <p:ph type="title"/>
          </p:nvPr>
        </p:nvSpPr>
        <p:spPr>
          <a:xfrm>
            <a:off x="1930485" y="1556629"/>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Tree>
    <p:extLst>
      <p:ext uri="{BB962C8B-B14F-4D97-AF65-F5344CB8AC3E}">
        <p14:creationId xmlns:p14="http://schemas.microsoft.com/office/powerpoint/2010/main" val="2122080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3" y="1969519"/>
            <a:ext cx="7424531" cy="4130361"/>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Brandslanghaspels</a:t>
            </a:r>
          </a:p>
          <a:p>
            <a:pPr lvl="0" defTabSz="457200">
              <a:spcBef>
                <a:spcPct val="20000"/>
              </a:spcBef>
            </a:pPr>
            <a:r>
              <a:rPr lang="nl-NL" sz="1600" i="1" dirty="0">
                <a:solidFill>
                  <a:srgbClr val="1F497D"/>
                </a:solidFill>
                <a:latin typeface="Calibri" panose="020F0502020204030204" pitchFamily="34" charset="0"/>
              </a:rPr>
              <a:t>Doel: Een brand in een vroeg stadium te kunnen bestrijden.</a:t>
            </a:r>
          </a:p>
          <a:p>
            <a:pPr lvl="0" defTabSz="457200">
              <a:spcBef>
                <a:spcPct val="20000"/>
              </a:spcBef>
            </a:pPr>
            <a:endParaRPr lang="nl-NL" sz="1600" b="1"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Wettelijke kader</a:t>
            </a:r>
          </a:p>
          <a:p>
            <a:pPr lvl="0" defTabSz="457200">
              <a:spcBef>
                <a:spcPct val="20000"/>
              </a:spcBef>
            </a:pPr>
            <a:r>
              <a:rPr lang="nl-NL" sz="1600" dirty="0">
                <a:solidFill>
                  <a:srgbClr val="1F497D"/>
                </a:solidFill>
                <a:latin typeface="Calibri" panose="020F0502020204030204" pitchFamily="34" charset="0"/>
              </a:rPr>
              <a:t>Geen eisen aan hoeveelheid brandslanghaspels</a:t>
            </a:r>
          </a:p>
          <a:p>
            <a:pPr lvl="0" defTabSz="457200">
              <a:spcBef>
                <a:spcPct val="20000"/>
              </a:spcBef>
            </a:pPr>
            <a:r>
              <a:rPr lang="nl-NL" sz="1600" dirty="0">
                <a:solidFill>
                  <a:srgbClr val="1F497D"/>
                </a:solidFill>
                <a:latin typeface="Calibri" panose="020F0502020204030204" pitchFamily="34" charset="0"/>
              </a:rPr>
              <a:t>Vereiste slanglengte &lt; 30 meter.</a:t>
            </a:r>
          </a:p>
          <a:p>
            <a:pPr lvl="0" defTabSz="457200">
              <a:spcBef>
                <a:spcPct val="20000"/>
              </a:spcBef>
            </a:pPr>
            <a:r>
              <a:rPr lang="nl-NL" sz="1600" dirty="0">
                <a:solidFill>
                  <a:srgbClr val="1F497D"/>
                </a:solidFill>
                <a:latin typeface="Calibri" panose="020F0502020204030204" pitchFamily="34" charset="0"/>
              </a:rPr>
              <a:t>Brandslanghaspels mogen niet in een trappenhuis aanwezig zijn. </a:t>
            </a:r>
          </a:p>
          <a:p>
            <a:pPr lvl="0" defTabSz="457200">
              <a:spcBef>
                <a:spcPct val="20000"/>
              </a:spcBef>
            </a:pPr>
            <a:r>
              <a:rPr lang="nl-NL" sz="1600" dirty="0">
                <a:solidFill>
                  <a:srgbClr val="1F497D"/>
                </a:solidFill>
                <a:latin typeface="Calibri" panose="020F0502020204030204" pitchFamily="34" charset="0"/>
              </a:rPr>
              <a:t>Onderhoud dient op adequate wijze te worden uitgevoerd. Meestal is dit jaarlijks.</a:t>
            </a:r>
          </a:p>
          <a:p>
            <a:pPr lvl="0" defTabSz="457200">
              <a:spcBef>
                <a:spcPct val="20000"/>
              </a:spcBef>
            </a:pPr>
            <a:endParaRPr lang="nl-NL" sz="1600" b="1"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Normen</a:t>
            </a:r>
          </a:p>
          <a:p>
            <a:pPr defTabSz="457200">
              <a:spcBef>
                <a:spcPct val="20000"/>
              </a:spcBef>
            </a:pPr>
            <a:r>
              <a:rPr lang="nl-NL" sz="1600" dirty="0">
                <a:solidFill>
                  <a:srgbClr val="1F497D"/>
                </a:solidFill>
                <a:latin typeface="Calibri" panose="020F0502020204030204" pitchFamily="34" charset="0"/>
              </a:rPr>
              <a:t>De brandslanghaspels moet voldoen aan de uitvoeringseisen omschreven in de NEN-EN 671-1.</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p:txBody>
      </p:sp>
      <p:pic>
        <p:nvPicPr>
          <p:cNvPr id="5" name="Afbeelding 4">
            <a:extLst>
              <a:ext uri="{FF2B5EF4-FFF2-40B4-BE49-F238E27FC236}">
                <a16:creationId xmlns:a16="http://schemas.microsoft.com/office/drawing/2014/main" id="{CAAE66F7-CEA0-43F1-B04C-341EBAA586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8200" y="1969519"/>
            <a:ext cx="2812574" cy="1876924"/>
          </a:xfrm>
          <a:prstGeom prst="rect">
            <a:avLst/>
          </a:prstGeom>
        </p:spPr>
      </p:pic>
    </p:spTree>
    <p:extLst>
      <p:ext uri="{BB962C8B-B14F-4D97-AF65-F5344CB8AC3E}">
        <p14:creationId xmlns:p14="http://schemas.microsoft.com/office/powerpoint/2010/main" val="1707014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7945" y="1271584"/>
            <a:ext cx="9163994" cy="1033678"/>
          </a:xfrm>
        </p:spPr>
        <p:txBody>
          <a:bodyPr>
            <a:noAutofit/>
          </a:bodyPr>
          <a:lstStyle/>
          <a:p>
            <a:pPr algn="l"/>
            <a:r>
              <a:rPr lang="nl-NL" sz="3200" b="1" dirty="0">
                <a:solidFill>
                  <a:schemeClr val="tx2"/>
                </a:solidFill>
                <a:latin typeface="+mj-lt"/>
              </a:rPr>
              <a:t>3. Wat is brand?</a:t>
            </a:r>
            <a:br>
              <a:rPr lang="nl-NL" sz="3200" b="1" dirty="0">
                <a:solidFill>
                  <a:schemeClr val="tx2"/>
                </a:solidFill>
                <a:latin typeface="Delicious-Roman"/>
              </a:rPr>
            </a:br>
            <a:endParaRPr lang="nl-NL" sz="3200"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37945" y="1956815"/>
            <a:ext cx="9439922" cy="4525963"/>
          </a:xfrm>
        </p:spPr>
        <p:txBody>
          <a:bodyPr>
            <a:normAutofit/>
          </a:bodyPr>
          <a:lstStyle/>
          <a:p>
            <a:pPr marL="0" indent="0">
              <a:buNone/>
            </a:pPr>
            <a:r>
              <a:rPr lang="nl-NL" sz="1600" dirty="0">
                <a:solidFill>
                  <a:srgbClr val="002060"/>
                </a:solidFill>
                <a:latin typeface="+mn-lt"/>
              </a:rPr>
              <a:t>Definitie vuur: </a:t>
            </a:r>
            <a:r>
              <a:rPr lang="nl-NL" sz="1600" i="1" dirty="0">
                <a:solidFill>
                  <a:srgbClr val="002060"/>
                </a:solidFill>
                <a:latin typeface="+mn-lt"/>
              </a:rPr>
              <a:t>Vuur is het geheel van lichtverschijnselen en warmteontwikkeling dat optreedt als een brandbare stof een oxidatiereactie ondergaat bij hoge temperatuur (Wikipedia).</a:t>
            </a:r>
          </a:p>
          <a:p>
            <a:pPr marL="0" indent="0">
              <a:buNone/>
            </a:pPr>
            <a:endParaRPr lang="nl-NL" sz="1600" dirty="0">
              <a:solidFill>
                <a:srgbClr val="002060"/>
              </a:solidFill>
              <a:latin typeface="+mn-lt"/>
            </a:endParaRPr>
          </a:p>
          <a:p>
            <a:pPr marL="0" indent="0">
              <a:buNone/>
            </a:pPr>
            <a:r>
              <a:rPr lang="nl-NL" sz="1600" dirty="0">
                <a:solidFill>
                  <a:srgbClr val="002060"/>
                </a:solidFill>
                <a:latin typeface="+mn-lt"/>
              </a:rPr>
              <a:t>Definitie brand: </a:t>
            </a:r>
            <a:r>
              <a:rPr lang="nl-NL" sz="1600" i="1" dirty="0">
                <a:solidFill>
                  <a:srgbClr val="002060"/>
                </a:solidFill>
                <a:latin typeface="+mn-lt"/>
              </a:rPr>
              <a:t>Brand is een ongewenste en/of ongecontroleerde verbranding </a:t>
            </a:r>
            <a:r>
              <a:rPr lang="nl-NL" sz="1600" i="1" dirty="0">
                <a:solidFill>
                  <a:srgbClr val="002060"/>
                </a:solidFill>
                <a:latin typeface="+mn-lt"/>
                <a:cs typeface="Arial" panose="020B0604020202020204" pitchFamily="34" charset="0"/>
              </a:rPr>
              <a:t>(Wikipedia). </a:t>
            </a:r>
          </a:p>
          <a:p>
            <a:pPr marL="0" indent="0">
              <a:buNone/>
            </a:pPr>
            <a:endParaRPr lang="nl-NL" sz="1600" dirty="0">
              <a:solidFill>
                <a:schemeClr val="tx2"/>
              </a:solidFill>
            </a:endParaRPr>
          </a:p>
        </p:txBody>
      </p:sp>
      <p:sp>
        <p:nvSpPr>
          <p:cNvPr id="5" name="Tekstvak 4">
            <a:extLst>
              <a:ext uri="{FF2B5EF4-FFF2-40B4-BE49-F238E27FC236}">
                <a16:creationId xmlns:a16="http://schemas.microsoft.com/office/drawing/2014/main" id="{6EF0B11F-6C26-4B0B-8253-E2B4DA8431C9}"/>
              </a:ext>
            </a:extLst>
          </p:cNvPr>
          <p:cNvSpPr txBox="1"/>
          <p:nvPr/>
        </p:nvSpPr>
        <p:spPr>
          <a:xfrm>
            <a:off x="1937945" y="3475521"/>
            <a:ext cx="6117020" cy="1077218"/>
          </a:xfrm>
          <a:prstGeom prst="rect">
            <a:avLst/>
          </a:prstGeom>
          <a:noFill/>
        </p:spPr>
        <p:txBody>
          <a:bodyPr wrap="square">
            <a:spAutoFit/>
          </a:bodyPr>
          <a:lstStyle/>
          <a:p>
            <a:pPr marL="0" indent="0">
              <a:buNone/>
            </a:pPr>
            <a:r>
              <a:rPr lang="nl-NL" sz="1600" dirty="0">
                <a:solidFill>
                  <a:schemeClr val="tx2"/>
                </a:solidFill>
              </a:rPr>
              <a:t>De meeste branden ontstaan door:</a:t>
            </a:r>
          </a:p>
          <a:p>
            <a:pPr marL="342900" indent="-342900">
              <a:buFont typeface="Arial" panose="020B0604020202020204" pitchFamily="34" charset="0"/>
              <a:buChar char="•"/>
            </a:pPr>
            <a:r>
              <a:rPr lang="nl-NL" sz="1600" dirty="0">
                <a:solidFill>
                  <a:schemeClr val="tx2"/>
                </a:solidFill>
              </a:rPr>
              <a:t>Onachtzaamheid</a:t>
            </a:r>
          </a:p>
          <a:p>
            <a:pPr marL="342900" indent="-342900">
              <a:buFont typeface="Arial" panose="020B0604020202020204" pitchFamily="34" charset="0"/>
              <a:buChar char="•"/>
            </a:pPr>
            <a:r>
              <a:rPr lang="nl-NL" sz="1600" dirty="0">
                <a:solidFill>
                  <a:schemeClr val="tx2"/>
                </a:solidFill>
              </a:rPr>
              <a:t>Onwetendheid</a:t>
            </a:r>
          </a:p>
          <a:p>
            <a:pPr marL="342900" indent="-342900">
              <a:buFont typeface="Arial" panose="020B0604020202020204" pitchFamily="34" charset="0"/>
              <a:buChar char="•"/>
            </a:pPr>
            <a:r>
              <a:rPr lang="nl-NL" sz="1600" dirty="0">
                <a:solidFill>
                  <a:schemeClr val="tx2"/>
                </a:solidFill>
              </a:rPr>
              <a:t>Onverschilligheid</a:t>
            </a:r>
          </a:p>
        </p:txBody>
      </p:sp>
    </p:spTree>
    <p:extLst>
      <p:ext uri="{BB962C8B-B14F-4D97-AF65-F5344CB8AC3E}">
        <p14:creationId xmlns:p14="http://schemas.microsoft.com/office/powerpoint/2010/main" val="29241671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4" y="1969519"/>
            <a:ext cx="6732610" cy="4081117"/>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Brandblussers</a:t>
            </a:r>
          </a:p>
          <a:p>
            <a:pPr lvl="0" defTabSz="457200">
              <a:spcBef>
                <a:spcPct val="20000"/>
              </a:spcBef>
            </a:pPr>
            <a:r>
              <a:rPr lang="nl-NL" sz="1600" i="1" dirty="0">
                <a:solidFill>
                  <a:srgbClr val="1F497D"/>
                </a:solidFill>
                <a:latin typeface="Calibri" panose="020F0502020204030204" pitchFamily="34" charset="0"/>
              </a:rPr>
              <a:t>Doel: Een brand in een vroeg stadium te kunnen bestrijden. Ter aanvulling op de brandslanghaspels.</a:t>
            </a:r>
          </a:p>
          <a:p>
            <a:pPr lvl="0" defTabSz="457200">
              <a:spcBef>
                <a:spcPct val="20000"/>
              </a:spcBef>
            </a:pPr>
            <a:endParaRPr lang="nl-NL" sz="1600" b="1"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Wettelijke kader</a:t>
            </a:r>
          </a:p>
          <a:p>
            <a:pPr lvl="0" defTabSz="457200">
              <a:spcBef>
                <a:spcPct val="20000"/>
              </a:spcBef>
            </a:pPr>
            <a:r>
              <a:rPr lang="nl-NL" sz="1600" dirty="0">
                <a:solidFill>
                  <a:srgbClr val="1F497D"/>
                </a:solidFill>
                <a:latin typeface="Calibri" panose="020F0502020204030204" pitchFamily="34" charset="0"/>
              </a:rPr>
              <a:t>Geen projecteringseisen vanuit het </a:t>
            </a:r>
            <a:r>
              <a:rPr lang="nl-NL" sz="1600" dirty="0" err="1">
                <a:solidFill>
                  <a:srgbClr val="1F497D"/>
                </a:solidFill>
                <a:latin typeface="Calibri" panose="020F0502020204030204" pitchFamily="34" charset="0"/>
              </a:rPr>
              <a:t>Bbl</a:t>
            </a:r>
            <a:r>
              <a:rPr lang="nl-NL" sz="1600" dirty="0">
                <a:solidFill>
                  <a:srgbClr val="1F497D"/>
                </a:solidFill>
                <a:latin typeface="Calibri" panose="020F0502020204030204" pitchFamily="34" charset="0"/>
              </a:rPr>
              <a:t>. Onderhoud dient op adequate wijze te worden uitgevoerd. Meestal is dit jaarlijks.</a:t>
            </a:r>
          </a:p>
          <a:p>
            <a:pPr lvl="0" defTabSz="457200">
              <a:spcBef>
                <a:spcPct val="20000"/>
              </a:spcBef>
            </a:pPr>
            <a:r>
              <a:rPr lang="nl-NL" sz="1600" dirty="0">
                <a:solidFill>
                  <a:srgbClr val="1F497D"/>
                </a:solidFill>
                <a:latin typeface="Calibri" panose="020F0502020204030204" pitchFamily="34" charset="0"/>
              </a:rPr>
              <a:t>Vereist bij kamergewijze verhuur.</a:t>
            </a:r>
          </a:p>
          <a:p>
            <a:pPr lvl="0" defTabSz="457200">
              <a:spcBef>
                <a:spcPct val="20000"/>
              </a:spcBef>
            </a:pPr>
            <a:endParaRPr lang="nl-NL" sz="1600" b="1"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Typen brandblussers</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Poederblusser</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Schuimblusser</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CO2 blusser</a:t>
            </a:r>
          </a:p>
          <a:p>
            <a:pPr lvl="0" defTabSz="457200">
              <a:spcBef>
                <a:spcPct val="20000"/>
              </a:spcBef>
            </a:pPr>
            <a:endParaRPr lang="nl-NL" sz="1600" dirty="0">
              <a:solidFill>
                <a:srgbClr val="1F497D"/>
              </a:solidFill>
              <a:latin typeface="Calibri" panose="020F0502020204030204" pitchFamily="34" charset="0"/>
            </a:endParaRPr>
          </a:p>
        </p:txBody>
      </p:sp>
      <p:pic>
        <p:nvPicPr>
          <p:cNvPr id="5" name="Afbeelding 4">
            <a:extLst>
              <a:ext uri="{FF2B5EF4-FFF2-40B4-BE49-F238E27FC236}">
                <a16:creationId xmlns:a16="http://schemas.microsoft.com/office/drawing/2014/main" id="{64990F85-3F0A-4097-AE72-4593C4D917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2615" y="1969519"/>
            <a:ext cx="2935587" cy="1959014"/>
          </a:xfrm>
          <a:prstGeom prst="rect">
            <a:avLst/>
          </a:prstGeom>
        </p:spPr>
      </p:pic>
    </p:spTree>
    <p:extLst>
      <p:ext uri="{BB962C8B-B14F-4D97-AF65-F5344CB8AC3E}">
        <p14:creationId xmlns:p14="http://schemas.microsoft.com/office/powerpoint/2010/main" val="26458619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3" y="1969519"/>
            <a:ext cx="6912303" cy="4967514"/>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Sprinklerinstallatie</a:t>
            </a:r>
          </a:p>
          <a:p>
            <a:pPr lvl="0" defTabSz="457200">
              <a:spcBef>
                <a:spcPct val="20000"/>
              </a:spcBef>
            </a:pPr>
            <a:r>
              <a:rPr lang="nl-NL" sz="1600" i="1" dirty="0">
                <a:solidFill>
                  <a:srgbClr val="1F497D"/>
                </a:solidFill>
                <a:latin typeface="Calibri" panose="020F0502020204030204" pitchFamily="34" charset="0"/>
              </a:rPr>
              <a:t>Doel: Een brand op een willekeurige plaats in het beveiligde gebied in een vroeg stadium detecteren en vervolgens automatisch blussen of onder controle houden. </a:t>
            </a:r>
          </a:p>
          <a:p>
            <a:pPr lvl="0" defTabSz="457200">
              <a:spcBef>
                <a:spcPct val="20000"/>
              </a:spcBef>
            </a:pPr>
            <a:endParaRPr lang="nl-NL" sz="1600" b="1"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Wettelijke kader</a:t>
            </a:r>
          </a:p>
          <a:p>
            <a:pPr lvl="0" defTabSz="457200">
              <a:spcBef>
                <a:spcPct val="20000"/>
              </a:spcBef>
            </a:pPr>
            <a:r>
              <a:rPr lang="nl-NL" sz="1600" dirty="0">
                <a:solidFill>
                  <a:srgbClr val="1F497D"/>
                </a:solidFill>
                <a:latin typeface="Calibri" panose="020F0502020204030204" pitchFamily="34" charset="0"/>
              </a:rPr>
              <a:t>Op basis van gelijkwaardigheid wordt een sprinkler toegepast (</a:t>
            </a:r>
            <a:r>
              <a:rPr lang="nl-NL" sz="1600" dirty="0" err="1">
                <a:solidFill>
                  <a:srgbClr val="1F497D"/>
                </a:solidFill>
                <a:latin typeface="Calibri" panose="020F0502020204030204" pitchFamily="34" charset="0"/>
              </a:rPr>
              <a:t>Bbl</a:t>
            </a:r>
            <a:r>
              <a:rPr lang="nl-NL" sz="1600" dirty="0">
                <a:solidFill>
                  <a:srgbClr val="1F497D"/>
                </a:solidFill>
                <a:latin typeface="Calibri" panose="020F0502020204030204" pitchFamily="34" charset="0"/>
              </a:rPr>
              <a:t> artikel 2.4 en 2.5)</a:t>
            </a:r>
          </a:p>
          <a:p>
            <a:pPr lvl="0" defTabSz="457200">
              <a:spcBef>
                <a:spcPct val="20000"/>
              </a:spcBef>
            </a:pPr>
            <a:endParaRPr lang="nl-NL" sz="1600" b="1"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Toepassingen</a:t>
            </a:r>
          </a:p>
          <a:p>
            <a:pPr lvl="0" defTabSz="457200">
              <a:spcBef>
                <a:spcPct val="20000"/>
              </a:spcBef>
            </a:pPr>
            <a:r>
              <a:rPr lang="nl-NL" sz="1600" dirty="0">
                <a:solidFill>
                  <a:srgbClr val="1F497D"/>
                </a:solidFill>
                <a:latin typeface="Calibri" panose="020F0502020204030204" pitchFamily="34" charset="0"/>
              </a:rPr>
              <a:t>Sprinkler wordt op basis van gelijkwaardigheid toegepast voor:</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Grotere brandcompartimenten toestaan</a:t>
            </a:r>
          </a:p>
          <a:p>
            <a:pPr marL="285750" indent="-285750" defTabSz="457200">
              <a:spcBef>
                <a:spcPct val="20000"/>
              </a:spcBef>
              <a:buFont typeface="Arial" panose="020B0604020202020204" pitchFamily="34" charset="0"/>
              <a:buChar char="•"/>
            </a:pPr>
            <a:r>
              <a:rPr lang="nl-NL" sz="1600" dirty="0">
                <a:solidFill>
                  <a:schemeClr val="tx2"/>
                </a:solidFill>
                <a:latin typeface="+mj-lt"/>
              </a:rPr>
              <a:t>Alternatief voor beschermde subbrandcompartimenten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Reductie brandwerendheid hoofddraagconstructie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Gelijkwaardigheid veiligheid in hoge gebouwen (&gt;70 m)</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Verlengen van de maximale loopafstand in vluchtwegen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Voorkomen van brandoverslagsituaties</a:t>
            </a:r>
          </a:p>
          <a:p>
            <a:pPr lvl="0" defTabSz="457200">
              <a:spcBef>
                <a:spcPct val="20000"/>
              </a:spcBef>
            </a:pPr>
            <a:endParaRPr lang="nl-NL" sz="1600" dirty="0">
              <a:solidFill>
                <a:srgbClr val="1F497D"/>
              </a:solidFill>
              <a:latin typeface="Calibri" panose="020F0502020204030204" pitchFamily="34" charset="0"/>
            </a:endParaRPr>
          </a:p>
        </p:txBody>
      </p:sp>
      <p:pic>
        <p:nvPicPr>
          <p:cNvPr id="5" name="Afbeelding 4">
            <a:extLst>
              <a:ext uri="{FF2B5EF4-FFF2-40B4-BE49-F238E27FC236}">
                <a16:creationId xmlns:a16="http://schemas.microsoft.com/office/drawing/2014/main" id="{2D12FDC9-839E-4617-8F1B-EB61B4B0E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3077" y="4001208"/>
            <a:ext cx="3387755" cy="2260761"/>
          </a:xfrm>
          <a:prstGeom prst="rect">
            <a:avLst/>
          </a:prstGeom>
        </p:spPr>
      </p:pic>
    </p:spTree>
    <p:extLst>
      <p:ext uri="{BB962C8B-B14F-4D97-AF65-F5344CB8AC3E}">
        <p14:creationId xmlns:p14="http://schemas.microsoft.com/office/powerpoint/2010/main" val="22661635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3" y="1969519"/>
            <a:ext cx="7424531" cy="4376583"/>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Normen</a:t>
            </a:r>
          </a:p>
          <a:p>
            <a:pPr lvl="0" defTabSz="457200">
              <a:spcBef>
                <a:spcPct val="20000"/>
              </a:spcBef>
            </a:pPr>
            <a:r>
              <a:rPr lang="nl-NL" sz="1600" dirty="0">
                <a:solidFill>
                  <a:srgbClr val="1F497D"/>
                </a:solidFill>
                <a:latin typeface="Calibri" panose="020F0502020204030204" pitchFamily="34" charset="0"/>
              </a:rPr>
              <a:t>De sprinklerinstallatie moet worden geprojecteerd conform vastgestelde voorschriften. </a:t>
            </a:r>
          </a:p>
          <a:p>
            <a:pPr lvl="0" defTabSz="457200">
              <a:spcBef>
                <a:spcPct val="20000"/>
              </a:spcBef>
            </a:pPr>
            <a:r>
              <a:rPr lang="nl-NL" sz="1600" dirty="0">
                <a:solidFill>
                  <a:srgbClr val="1F497D"/>
                </a:solidFill>
                <a:latin typeface="Calibri" panose="020F0502020204030204" pitchFamily="34" charset="0"/>
              </a:rPr>
              <a:t>De sprinklerinstallatie in NL dient te voldoen aan: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NEN 1073</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NEN-EN 12845</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r>
              <a:rPr lang="nl-NL" sz="1600" dirty="0">
                <a:solidFill>
                  <a:srgbClr val="1F497D"/>
                </a:solidFill>
                <a:latin typeface="Calibri" panose="020F0502020204030204" pitchFamily="34" charset="0"/>
              </a:rPr>
              <a:t>Het is onder voorwaarden toegestaan ook andere normen te gebruiken, veelal afkomstig uit het buitenland. Regelmatig wordt gebruik gemaakt van normen van: </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National Fire Protection Association (NFPA), Verenigde Staten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FM Global (FM), wereldwijde verzekeringsmaatschappij</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Verband der Sachversicherer (</a:t>
            </a:r>
            <a:r>
              <a:rPr lang="nl-NL" sz="1600" dirty="0" err="1">
                <a:solidFill>
                  <a:srgbClr val="1F497D"/>
                </a:solidFill>
                <a:latin typeface="Calibri" panose="020F0502020204030204" pitchFamily="34" charset="0"/>
              </a:rPr>
              <a:t>VdS</a:t>
            </a:r>
            <a:r>
              <a:rPr lang="nl-NL" sz="1600" dirty="0">
                <a:solidFill>
                  <a:srgbClr val="1F497D"/>
                </a:solidFill>
                <a:latin typeface="Calibri" panose="020F0502020204030204" pitchFamily="34" charset="0"/>
              </a:rPr>
              <a:t>), Europees keuringsinstituut</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r>
              <a:rPr lang="nl-NL" sz="1600" dirty="0">
                <a:solidFill>
                  <a:srgbClr val="1F497D"/>
                </a:solidFill>
                <a:latin typeface="Calibri" panose="020F0502020204030204" pitchFamily="34" charset="0"/>
              </a:rPr>
              <a:t>Bij levering wordt een sprinklerinstallatie voorzien van een productcertificaat. </a:t>
            </a:r>
          </a:p>
          <a:p>
            <a:pPr lvl="0" defTabSz="457200">
              <a:spcBef>
                <a:spcPct val="20000"/>
              </a:spcBef>
            </a:pPr>
            <a:r>
              <a:rPr lang="nl-NL" sz="1600" dirty="0">
                <a:solidFill>
                  <a:srgbClr val="1F497D"/>
                </a:solidFill>
                <a:latin typeface="Calibri" panose="020F0502020204030204" pitchFamily="34" charset="0"/>
              </a:rPr>
              <a:t>Het onderhoud dient aangetoond te worden doormiddel van een onderhoudscertificaat. </a:t>
            </a:r>
          </a:p>
        </p:txBody>
      </p:sp>
    </p:spTree>
    <p:extLst>
      <p:ext uri="{BB962C8B-B14F-4D97-AF65-F5344CB8AC3E}">
        <p14:creationId xmlns:p14="http://schemas.microsoft.com/office/powerpoint/2010/main" val="10851668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2" y="1969519"/>
            <a:ext cx="6441357" cy="3785652"/>
          </a:xfrm>
          <a:prstGeom prst="rect">
            <a:avLst/>
          </a:prstGeom>
        </p:spPr>
        <p:txBody>
          <a:bodyPr wrap="square">
            <a:spAutoFit/>
          </a:bodyPr>
          <a:lstStyle/>
          <a:p>
            <a:pPr lvl="0" defTabSz="457200">
              <a:spcBef>
                <a:spcPct val="20000"/>
              </a:spcBef>
            </a:pPr>
            <a:r>
              <a:rPr lang="nl-NL" sz="1600" dirty="0">
                <a:solidFill>
                  <a:srgbClr val="1F497D"/>
                </a:solidFill>
                <a:latin typeface="Calibri" panose="020F0502020204030204" pitchFamily="34" charset="0"/>
              </a:rPr>
              <a:t>Sinds januari 2015 is het verplicht om een inspectiecertificaat te hebben volgens het CCV inspectieschema. </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Uitgangspunten</a:t>
            </a:r>
          </a:p>
          <a:p>
            <a:pPr lvl="0" defTabSz="457200">
              <a:spcBef>
                <a:spcPct val="20000"/>
              </a:spcBef>
            </a:pPr>
            <a:r>
              <a:rPr lang="nl-NL" sz="1600" dirty="0">
                <a:solidFill>
                  <a:srgbClr val="1F497D"/>
                </a:solidFill>
                <a:latin typeface="Calibri" panose="020F0502020204030204" pitchFamily="34" charset="0"/>
              </a:rPr>
              <a:t>Vooraf het ontwerp van een sprinklerinstallatie dienen de uitgangspunten te worden vastgelegd in een uitgangspuntendocument (UPD). </a:t>
            </a:r>
          </a:p>
          <a:p>
            <a:pPr lvl="0" defTabSz="457200">
              <a:spcBef>
                <a:spcPct val="20000"/>
              </a:spcBef>
            </a:pPr>
            <a:r>
              <a:rPr lang="nl-NL" sz="1600" dirty="0">
                <a:solidFill>
                  <a:srgbClr val="1F497D"/>
                </a:solidFill>
                <a:latin typeface="Calibri" panose="020F0502020204030204" pitchFamily="34" charset="0"/>
              </a:rPr>
              <a:t>Hierin staat o.a.:</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Bestemming van het object</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Bouwkundige situatie en WBDBO eisen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Doelstelling van de sprinklerinstallatie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Vaststellen gevarenklasse (risico indeling)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Watervoorziening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Omvang sprinklerzones</a:t>
            </a:r>
          </a:p>
        </p:txBody>
      </p:sp>
      <p:pic>
        <p:nvPicPr>
          <p:cNvPr id="7" name="Afbeelding 6">
            <a:extLst>
              <a:ext uri="{FF2B5EF4-FFF2-40B4-BE49-F238E27FC236}">
                <a16:creationId xmlns:a16="http://schemas.microsoft.com/office/drawing/2014/main" id="{57BF9B31-D020-4CB5-9C5F-687477754F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5319" y="1969519"/>
            <a:ext cx="3109628" cy="2075159"/>
          </a:xfrm>
          <a:prstGeom prst="rect">
            <a:avLst/>
          </a:prstGeom>
        </p:spPr>
      </p:pic>
    </p:spTree>
    <p:extLst>
      <p:ext uri="{BB962C8B-B14F-4D97-AF65-F5344CB8AC3E}">
        <p14:creationId xmlns:p14="http://schemas.microsoft.com/office/powerpoint/2010/main" val="37855442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3" y="1969519"/>
            <a:ext cx="7424531" cy="4031873"/>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Sprinklersystemen</a:t>
            </a:r>
          </a:p>
          <a:p>
            <a:pPr lvl="0" defTabSz="457200">
              <a:spcBef>
                <a:spcPct val="20000"/>
              </a:spcBef>
            </a:pPr>
            <a:r>
              <a:rPr lang="nl-NL" sz="1600" dirty="0">
                <a:solidFill>
                  <a:srgbClr val="1F497D"/>
                </a:solidFill>
                <a:latin typeface="Calibri" panose="020F0502020204030204" pitchFamily="34" charset="0"/>
              </a:rPr>
              <a:t>We kunnen globaal 4 soorten sprinklersystemen onderscheiden: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Nat systeem</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Droog systeem</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Pre-action systeem</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Deluge systeem</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dirty="0">
                <a:solidFill>
                  <a:srgbClr val="1F497D"/>
                </a:solidFill>
                <a:latin typeface="Calibri" panose="020F0502020204030204" pitchFamily="34" charset="0"/>
              </a:rPr>
              <a:t>Op basis van de omstandigheden omschreven in het UPD wordt een geschikt blussysteem gekozen. Ieder systeem brengt zijn eigen ontwerpproblematiek met zich mee. </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Nat systeem</a:t>
            </a:r>
          </a:p>
          <a:p>
            <a:pPr lvl="0" defTabSz="457200">
              <a:spcBef>
                <a:spcPct val="20000"/>
              </a:spcBef>
            </a:pPr>
            <a:r>
              <a:rPr lang="nl-NL" sz="1600" dirty="0">
                <a:solidFill>
                  <a:srgbClr val="1F497D"/>
                </a:solidFill>
                <a:latin typeface="Calibri" panose="020F0502020204030204" pitchFamily="34" charset="0"/>
              </a:rPr>
              <a:t>Alle leidingen zijn continu gevuld met water. Bij detectie start het systeem direct met blussen.</a:t>
            </a:r>
          </a:p>
        </p:txBody>
      </p:sp>
      <p:pic>
        <p:nvPicPr>
          <p:cNvPr id="4" name="Afbeelding 3">
            <a:extLst>
              <a:ext uri="{FF2B5EF4-FFF2-40B4-BE49-F238E27FC236}">
                <a16:creationId xmlns:a16="http://schemas.microsoft.com/office/drawing/2014/main" id="{57BF9B31-D020-4CB5-9C5F-687477754F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9593" y="1970069"/>
            <a:ext cx="2970307" cy="1982184"/>
          </a:xfrm>
          <a:prstGeom prst="rect">
            <a:avLst/>
          </a:prstGeom>
        </p:spPr>
      </p:pic>
    </p:spTree>
    <p:extLst>
      <p:ext uri="{BB962C8B-B14F-4D97-AF65-F5344CB8AC3E}">
        <p14:creationId xmlns:p14="http://schemas.microsoft.com/office/powerpoint/2010/main" val="9396226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3" y="1969519"/>
            <a:ext cx="8207430" cy="3982629"/>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Droog systeem</a:t>
            </a:r>
          </a:p>
          <a:p>
            <a:pPr lvl="0" defTabSz="457200">
              <a:spcBef>
                <a:spcPct val="20000"/>
              </a:spcBef>
            </a:pPr>
            <a:r>
              <a:rPr lang="nl-NL" sz="1600" dirty="0">
                <a:solidFill>
                  <a:srgbClr val="1F497D"/>
                </a:solidFill>
                <a:latin typeface="Calibri" panose="020F0502020204030204" pitchFamily="34" charset="0"/>
              </a:rPr>
              <a:t>Alle leidingen zijn gevuld met droge lucht. Bij detectie gaat de hoofdklep open, lopen de leidingen vol water en sproeien de sprinklers. </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Pre-action systeem</a:t>
            </a:r>
          </a:p>
          <a:p>
            <a:pPr lvl="0" defTabSz="457200">
              <a:spcBef>
                <a:spcPct val="20000"/>
              </a:spcBef>
            </a:pPr>
            <a:r>
              <a:rPr lang="nl-NL" sz="1600" dirty="0">
                <a:solidFill>
                  <a:srgbClr val="1F497D"/>
                </a:solidFill>
                <a:latin typeface="Calibri" panose="020F0502020204030204" pitchFamily="34" charset="0"/>
              </a:rPr>
              <a:t>Een droog systeem. Toegepast in ruimten waar waterschade extra gevoelig is (musea, bibliotheek).</a:t>
            </a:r>
          </a:p>
          <a:p>
            <a:pPr lvl="0" defTabSz="457200">
              <a:spcBef>
                <a:spcPct val="20000"/>
              </a:spcBef>
            </a:pPr>
            <a:r>
              <a:rPr lang="nl-NL" sz="1600" dirty="0">
                <a:solidFill>
                  <a:srgbClr val="1F497D"/>
                </a:solidFill>
                <a:latin typeface="Calibri" panose="020F0502020204030204" pitchFamily="34" charset="0"/>
              </a:rPr>
              <a:t>Detectie doormiddel van de BMI of detectiesprinklers. Leidingen lopen vol met water. Pas activatie na het knappen van de ampul door temperatuur toename.  </a:t>
            </a:r>
          </a:p>
          <a:p>
            <a:pPr lvl="0" defTabSz="457200">
              <a:spcBef>
                <a:spcPct val="20000"/>
              </a:spcBef>
            </a:pPr>
            <a:endParaRPr lang="nl-NL" sz="1600" dirty="0">
              <a:solidFill>
                <a:srgbClr val="1F497D"/>
              </a:solidFill>
              <a:latin typeface="Calibri" panose="020F0502020204030204" pitchFamily="34" charset="0"/>
            </a:endParaRPr>
          </a:p>
          <a:p>
            <a:pPr defTabSz="457200">
              <a:spcBef>
                <a:spcPct val="20000"/>
              </a:spcBef>
            </a:pPr>
            <a:r>
              <a:rPr lang="nl-NL" sz="1600" b="1" dirty="0">
                <a:solidFill>
                  <a:srgbClr val="1F497D"/>
                </a:solidFill>
                <a:latin typeface="Calibri" panose="020F0502020204030204" pitchFamily="34" charset="0"/>
              </a:rPr>
              <a:t>Deluge systeem</a:t>
            </a:r>
          </a:p>
          <a:p>
            <a:pPr defTabSz="457200">
              <a:spcBef>
                <a:spcPct val="20000"/>
              </a:spcBef>
            </a:pPr>
            <a:r>
              <a:rPr lang="nl-NL" sz="1600" dirty="0">
                <a:solidFill>
                  <a:srgbClr val="1F497D"/>
                </a:solidFill>
                <a:latin typeface="Calibri" panose="020F0502020204030204" pitchFamily="34" charset="0"/>
              </a:rPr>
              <a:t>Alle sprinklers zijn open, dus geen smeltpatroon. Activatie doormiddel van een BMI of handmatige actie. Toegepast in ruimten met een zeer hoge vuurlast.</a:t>
            </a:r>
          </a:p>
          <a:p>
            <a:pPr lvl="0" defTabSz="457200">
              <a:spcBef>
                <a:spcPct val="20000"/>
              </a:spcBef>
            </a:pPr>
            <a:endParaRPr lang="nl-NL" sz="1600" dirty="0">
              <a:solidFill>
                <a:srgbClr val="1F497D"/>
              </a:solidFill>
              <a:latin typeface="Calibri" panose="020F0502020204030204" pitchFamily="34" charset="0"/>
            </a:endParaRPr>
          </a:p>
        </p:txBody>
      </p:sp>
    </p:spTree>
    <p:extLst>
      <p:ext uri="{BB962C8B-B14F-4D97-AF65-F5344CB8AC3E}">
        <p14:creationId xmlns:p14="http://schemas.microsoft.com/office/powerpoint/2010/main" val="27061737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67221"/>
            <a:ext cx="6308843" cy="1815882"/>
          </a:xfrm>
          <a:prstGeom prst="rect">
            <a:avLst/>
          </a:prstGeom>
        </p:spPr>
        <p:txBody>
          <a:bodyPr wrap="square">
            <a:spAutoFit/>
          </a:bodyPr>
          <a:lstStyle/>
          <a:p>
            <a:pPr lvl="0" defTabSz="457200">
              <a:spcBef>
                <a:spcPct val="20000"/>
              </a:spcBef>
            </a:pPr>
            <a:r>
              <a:rPr lang="nl-NL" sz="1600" dirty="0">
                <a:solidFill>
                  <a:srgbClr val="1F497D"/>
                </a:solidFill>
                <a:latin typeface="Calibri" panose="020F0502020204030204" pitchFamily="34" charset="0"/>
              </a:rPr>
              <a:t>Video: How </a:t>
            </a:r>
            <a:r>
              <a:rPr lang="nl-NL" sz="1600" dirty="0" err="1">
                <a:solidFill>
                  <a:srgbClr val="1F497D"/>
                </a:solidFill>
                <a:latin typeface="Calibri" panose="020F0502020204030204" pitchFamily="34" charset="0"/>
              </a:rPr>
              <a:t>fire</a:t>
            </a:r>
            <a:r>
              <a:rPr lang="nl-NL" sz="1600" dirty="0">
                <a:solidFill>
                  <a:srgbClr val="1F497D"/>
                </a:solidFill>
                <a:latin typeface="Calibri" panose="020F0502020204030204" pitchFamily="34" charset="0"/>
              </a:rPr>
              <a:t> sprinkler </a:t>
            </a:r>
            <a:r>
              <a:rPr lang="nl-NL" sz="1600" dirty="0" err="1">
                <a:solidFill>
                  <a:srgbClr val="1F497D"/>
                </a:solidFill>
                <a:latin typeface="Calibri" panose="020F0502020204030204" pitchFamily="34" charset="0"/>
              </a:rPr>
              <a:t>works</a:t>
            </a: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spTree>
    <p:extLst>
      <p:ext uri="{BB962C8B-B14F-4D97-AF65-F5344CB8AC3E}">
        <p14:creationId xmlns:p14="http://schemas.microsoft.com/office/powerpoint/2010/main" val="38469528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6" y="1969519"/>
            <a:ext cx="5779570" cy="5164491"/>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Rookwarmteafvoerinstallatie</a:t>
            </a:r>
          </a:p>
          <a:p>
            <a:pPr lvl="0" defTabSz="457200">
              <a:spcBef>
                <a:spcPct val="20000"/>
              </a:spcBef>
            </a:pPr>
            <a:r>
              <a:rPr lang="nl-NL" sz="1600" i="1" dirty="0">
                <a:solidFill>
                  <a:srgbClr val="1F497D"/>
                </a:solidFill>
                <a:latin typeface="Calibri" panose="020F0502020204030204" pitchFamily="34" charset="0"/>
              </a:rPr>
              <a:t>Het doel van RWA is om in geval van brand- en rookontwikkeling door de afvoer van rook en warmte een veilige omgeving te realiseren en de continuïteit van de operatie te waarborgen.</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Wettelijke kader</a:t>
            </a:r>
          </a:p>
          <a:p>
            <a:pPr lvl="0" defTabSz="457200">
              <a:spcBef>
                <a:spcPct val="20000"/>
              </a:spcBef>
            </a:pPr>
            <a:r>
              <a:rPr lang="nl-NL" sz="1600" dirty="0">
                <a:solidFill>
                  <a:srgbClr val="1F497D"/>
                </a:solidFill>
                <a:latin typeface="Calibri" panose="020F0502020204030204" pitchFamily="34" charset="0"/>
              </a:rPr>
              <a:t>Op basis van gelijkwaardigheid wordt een RWA toegepast (</a:t>
            </a:r>
            <a:r>
              <a:rPr lang="nl-NL" sz="1600" dirty="0" err="1">
                <a:solidFill>
                  <a:srgbClr val="1F497D"/>
                </a:solidFill>
                <a:latin typeface="Calibri" panose="020F0502020204030204" pitchFamily="34" charset="0"/>
              </a:rPr>
              <a:t>Bbl</a:t>
            </a:r>
            <a:r>
              <a:rPr lang="nl-NL" sz="1600" dirty="0">
                <a:solidFill>
                  <a:srgbClr val="1F497D"/>
                </a:solidFill>
                <a:latin typeface="Calibri" panose="020F0502020204030204" pitchFamily="34" charset="0"/>
              </a:rPr>
              <a:t> artikel 2.4 en 2.5)</a:t>
            </a:r>
          </a:p>
          <a:p>
            <a:pPr lvl="0" defTabSz="457200">
              <a:spcBef>
                <a:spcPct val="20000"/>
              </a:spcBef>
            </a:pPr>
            <a:r>
              <a:rPr lang="nl-NL" sz="1600" dirty="0">
                <a:solidFill>
                  <a:srgbClr val="1F497D"/>
                </a:solidFill>
                <a:latin typeface="Calibri" panose="020F0502020204030204" pitchFamily="34" charset="0"/>
              </a:rPr>
              <a:t>NEN 6093: Ontwerpeisen voor Rook- en warmtebeheersing.</a:t>
            </a:r>
          </a:p>
          <a:p>
            <a:pPr lvl="0" defTabSz="457200">
              <a:spcBef>
                <a:spcPct val="20000"/>
              </a:spcBef>
            </a:pPr>
            <a:r>
              <a:rPr lang="nl-NL" sz="1600" dirty="0">
                <a:solidFill>
                  <a:srgbClr val="1F497D"/>
                </a:solidFill>
                <a:latin typeface="Calibri" panose="020F0502020204030204" pitchFamily="34" charset="0"/>
              </a:rPr>
              <a:t>NEN 2654-3: Beheer, controle en onderhoud van brandbeveiligingsinstallaties - Deel 3: Rookbeheersingssystemen</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Typen RWA</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Mechanische ventilatie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Natuurlijke ventilatie</a:t>
            </a: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Tx/>
              <a:buChar char="-"/>
            </a:pPr>
            <a:endParaRPr lang="nl-NL" sz="1600" dirty="0">
              <a:solidFill>
                <a:srgbClr val="1F497D"/>
              </a:solidFill>
              <a:latin typeface="Calibri" panose="020F0502020204030204" pitchFamily="34" charset="0"/>
            </a:endParaRPr>
          </a:p>
          <a:p>
            <a:pPr marL="285750" lvl="0" indent="-285750" defTabSz="457200">
              <a:spcBef>
                <a:spcPct val="20000"/>
              </a:spcBef>
              <a:buFontTx/>
              <a:buChar char="-"/>
            </a:pPr>
            <a:endParaRPr lang="nl-NL" sz="1600" dirty="0">
              <a:solidFill>
                <a:srgbClr val="1F497D"/>
              </a:solidFill>
              <a:latin typeface="Calibri" panose="020F0502020204030204" pitchFamily="34" charset="0"/>
            </a:endParaRPr>
          </a:p>
        </p:txBody>
      </p:sp>
      <p:pic>
        <p:nvPicPr>
          <p:cNvPr id="4" name="Afbeelding 3">
            <a:extLst>
              <a:ext uri="{FF2B5EF4-FFF2-40B4-BE49-F238E27FC236}">
                <a16:creationId xmlns:a16="http://schemas.microsoft.com/office/drawing/2014/main" id="{57BF9B31-D020-4CB5-9C5F-687477754F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10056" y="1969519"/>
            <a:ext cx="3999574" cy="3288281"/>
          </a:xfrm>
          <a:prstGeom prst="rect">
            <a:avLst/>
          </a:prstGeom>
        </p:spPr>
      </p:pic>
    </p:spTree>
    <p:extLst>
      <p:ext uri="{BB962C8B-B14F-4D97-AF65-F5344CB8AC3E}">
        <p14:creationId xmlns:p14="http://schemas.microsoft.com/office/powerpoint/2010/main" val="5982049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2B69260A-D1F6-412D-BA52-870DC787562F}"/>
              </a:ext>
            </a:extLst>
          </p:cNvPr>
          <p:cNvSpPr/>
          <p:nvPr/>
        </p:nvSpPr>
        <p:spPr>
          <a:xfrm>
            <a:off x="1930485" y="1927955"/>
            <a:ext cx="8207430" cy="5066002"/>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Rookwarmteafvoerinstallatie</a:t>
            </a:r>
          </a:p>
          <a:p>
            <a:pPr lvl="0" defTabSz="457200">
              <a:spcBef>
                <a:spcPct val="20000"/>
              </a:spcBef>
            </a:pPr>
            <a:endParaRPr lang="nl-NL" sz="1600" b="1" dirty="0">
              <a:solidFill>
                <a:srgbClr val="1F497D"/>
              </a:solidFill>
              <a:latin typeface="Calibri" panose="020F0502020204030204" pitchFamily="34" charset="0"/>
            </a:endParaRPr>
          </a:p>
          <a:p>
            <a:pPr lvl="0" defTabSz="457200">
              <a:spcBef>
                <a:spcPct val="20000"/>
              </a:spcBef>
            </a:pPr>
            <a:r>
              <a:rPr lang="nl-NL" sz="1600" b="1" dirty="0">
                <a:solidFill>
                  <a:srgbClr val="1F497D"/>
                </a:solidFill>
                <a:latin typeface="Calibri" panose="020F0502020204030204" pitchFamily="34" charset="0"/>
              </a:rPr>
              <a:t>Toepassingen</a:t>
            </a:r>
          </a:p>
          <a:p>
            <a:pPr lvl="0" defTabSz="457200">
              <a:spcBef>
                <a:spcPct val="20000"/>
              </a:spcBef>
            </a:pPr>
            <a:r>
              <a:rPr lang="nl-NL" sz="1600" dirty="0">
                <a:solidFill>
                  <a:srgbClr val="1F497D"/>
                </a:solidFill>
                <a:latin typeface="Calibri" panose="020F0502020204030204" pitchFamily="34" charset="0"/>
              </a:rPr>
              <a:t>RWA wordt op basis van gelijkwaardigheid toegepast voor:</a:t>
            </a:r>
          </a:p>
          <a:p>
            <a:pPr lvl="0" defTabSz="457200">
              <a:spcBef>
                <a:spcPct val="20000"/>
              </a:spcBef>
            </a:pPr>
            <a:r>
              <a:rPr lang="nl-NL" sz="1600" dirty="0">
                <a:solidFill>
                  <a:srgbClr val="1F497D"/>
                </a:solidFill>
                <a:latin typeface="Calibri" panose="020F0502020204030204" pitchFamily="34" charset="0"/>
              </a:rPr>
              <a:t>• De vluchttijd binnen het compartiment te verlengen (rookvrije laag)</a:t>
            </a:r>
          </a:p>
          <a:p>
            <a:pPr lvl="0" defTabSz="457200">
              <a:spcBef>
                <a:spcPct val="20000"/>
              </a:spcBef>
            </a:pPr>
            <a:r>
              <a:rPr lang="nl-NL" sz="1600" dirty="0">
                <a:solidFill>
                  <a:srgbClr val="1F497D"/>
                </a:solidFill>
                <a:latin typeface="Calibri" panose="020F0502020204030204" pitchFamily="34" charset="0"/>
              </a:rPr>
              <a:t>• De loopafstanden te vergroten</a:t>
            </a:r>
          </a:p>
          <a:p>
            <a:pPr lvl="0" defTabSz="457200">
              <a:spcBef>
                <a:spcPct val="20000"/>
              </a:spcBef>
            </a:pPr>
            <a:r>
              <a:rPr lang="nl-NL" sz="1600" dirty="0">
                <a:solidFill>
                  <a:srgbClr val="1F497D"/>
                </a:solidFill>
                <a:latin typeface="Calibri" panose="020F0502020204030204" pitchFamily="34" charset="0"/>
              </a:rPr>
              <a:t>• De hoofddraagconstructie te beschermen tegen bezwijken</a:t>
            </a:r>
          </a:p>
          <a:p>
            <a:pPr lvl="0" defTabSz="457200">
              <a:spcBef>
                <a:spcPct val="20000"/>
              </a:spcBef>
            </a:pPr>
            <a:r>
              <a:rPr lang="nl-NL" sz="1600" dirty="0">
                <a:solidFill>
                  <a:srgbClr val="1F497D"/>
                </a:solidFill>
                <a:latin typeface="Calibri" panose="020F0502020204030204" pitchFamily="34" charset="0"/>
              </a:rPr>
              <a:t>• Een goede brandweerinzet mogelijk te maken</a:t>
            </a:r>
          </a:p>
          <a:p>
            <a:pPr lvl="0" defTabSz="457200">
              <a:spcBef>
                <a:spcPct val="20000"/>
              </a:spcBef>
            </a:pPr>
            <a:endParaRPr lang="nl-NL" sz="1600" b="1" dirty="0">
              <a:solidFill>
                <a:srgbClr val="1F497D"/>
              </a:solidFill>
              <a:latin typeface="Calibri" panose="020F0502020204030204" pitchFamily="34" charset="0"/>
            </a:endParaRPr>
          </a:p>
          <a:p>
            <a:pPr lvl="0" defTabSz="457200">
              <a:spcBef>
                <a:spcPct val="20000"/>
              </a:spcBef>
            </a:pPr>
            <a:r>
              <a:rPr lang="nl-NL" sz="1600" dirty="0">
                <a:solidFill>
                  <a:srgbClr val="1F497D"/>
                </a:solidFill>
                <a:latin typeface="Calibri" panose="020F0502020204030204" pitchFamily="34" charset="0"/>
              </a:rPr>
              <a:t>De installatie kan bestaan uit:</a:t>
            </a:r>
          </a:p>
          <a:p>
            <a:pPr lvl="0" defTabSz="457200">
              <a:spcBef>
                <a:spcPct val="20000"/>
              </a:spcBef>
            </a:pPr>
            <a:r>
              <a:rPr lang="nl-NL" sz="1600" dirty="0">
                <a:solidFill>
                  <a:srgbClr val="1F497D"/>
                </a:solidFill>
                <a:latin typeface="Calibri" panose="020F0502020204030204" pitchFamily="34" charset="0"/>
              </a:rPr>
              <a:t>• Luchttoevoer openingen</a:t>
            </a:r>
          </a:p>
          <a:p>
            <a:pPr lvl="0" defTabSz="457200">
              <a:spcBef>
                <a:spcPct val="20000"/>
              </a:spcBef>
            </a:pPr>
            <a:r>
              <a:rPr lang="nl-NL" sz="1600" dirty="0">
                <a:solidFill>
                  <a:srgbClr val="1F497D"/>
                </a:solidFill>
                <a:latin typeface="Calibri" panose="020F0502020204030204" pitchFamily="34" charset="0"/>
              </a:rPr>
              <a:t>• Rookschermen</a:t>
            </a:r>
          </a:p>
          <a:p>
            <a:pPr lvl="0" defTabSz="457200">
              <a:spcBef>
                <a:spcPct val="20000"/>
              </a:spcBef>
            </a:pPr>
            <a:r>
              <a:rPr lang="nl-NL" sz="1600" dirty="0">
                <a:solidFill>
                  <a:srgbClr val="1F497D"/>
                </a:solidFill>
                <a:latin typeface="Calibri" panose="020F0502020204030204" pitchFamily="34" charset="0"/>
              </a:rPr>
              <a:t>• Rookluiken</a:t>
            </a:r>
          </a:p>
          <a:p>
            <a:pPr lvl="0" defTabSz="457200">
              <a:spcBef>
                <a:spcPct val="20000"/>
              </a:spcBef>
            </a:pPr>
            <a:r>
              <a:rPr lang="nl-NL" sz="1600" dirty="0">
                <a:solidFill>
                  <a:srgbClr val="1F497D"/>
                </a:solidFill>
                <a:latin typeface="Calibri" panose="020F0502020204030204" pitchFamily="34" charset="0"/>
              </a:rPr>
              <a:t>• Ventilatoren met hun regelkasten</a:t>
            </a:r>
          </a:p>
          <a:p>
            <a:pPr lvl="0" defTabSz="457200">
              <a:spcBef>
                <a:spcPct val="20000"/>
              </a:spcBef>
            </a:pPr>
            <a:r>
              <a:rPr lang="nl-NL" sz="1600" dirty="0">
                <a:solidFill>
                  <a:srgbClr val="1F497D"/>
                </a:solidFill>
                <a:latin typeface="Calibri" panose="020F0502020204030204" pitchFamily="34" charset="0"/>
              </a:rPr>
              <a:t>• Ventilatieluiken</a:t>
            </a:r>
          </a:p>
          <a:p>
            <a:pPr lvl="0" defTabSz="457200">
              <a:spcBef>
                <a:spcPct val="20000"/>
              </a:spcBef>
            </a:pPr>
            <a:r>
              <a:rPr lang="nl-NL" sz="1600" dirty="0">
                <a:solidFill>
                  <a:srgbClr val="1F497D"/>
                </a:solidFill>
                <a:latin typeface="Calibri" panose="020F0502020204030204" pitchFamily="34" charset="0"/>
              </a:rPr>
              <a:t>• Aansturing door de BMI</a:t>
            </a:r>
          </a:p>
          <a:p>
            <a:pPr lvl="0" defTabSz="457200">
              <a:spcBef>
                <a:spcPct val="20000"/>
              </a:spcBef>
            </a:pPr>
            <a:endParaRPr lang="nl-NL" sz="1600" dirty="0">
              <a:solidFill>
                <a:srgbClr val="1F497D"/>
              </a:solidFill>
              <a:latin typeface="Calibri" panose="020F0502020204030204" pitchFamily="34" charset="0"/>
            </a:endParaRPr>
          </a:p>
        </p:txBody>
      </p:sp>
      <p:pic>
        <p:nvPicPr>
          <p:cNvPr id="4" name="Afbeelding 3">
            <a:extLst>
              <a:ext uri="{FF2B5EF4-FFF2-40B4-BE49-F238E27FC236}">
                <a16:creationId xmlns:a16="http://schemas.microsoft.com/office/drawing/2014/main" id="{3DDA7B38-A5E0-4420-AB4A-EB95B5ACF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3748" y="1969519"/>
            <a:ext cx="3795862" cy="2530574"/>
          </a:xfrm>
          <a:prstGeom prst="rect">
            <a:avLst/>
          </a:prstGeom>
        </p:spPr>
      </p:pic>
    </p:spTree>
    <p:extLst>
      <p:ext uri="{BB962C8B-B14F-4D97-AF65-F5344CB8AC3E}">
        <p14:creationId xmlns:p14="http://schemas.microsoft.com/office/powerpoint/2010/main" val="22580028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6. Installatietechnisch</a:t>
            </a:r>
            <a:br>
              <a:rPr lang="nl-NL" b="1" dirty="0">
                <a:solidFill>
                  <a:schemeClr val="tx2"/>
                </a:solidFill>
                <a:latin typeface="Delicious-Roman"/>
              </a:rPr>
            </a:br>
            <a:endParaRPr lang="nl-NL" dirty="0"/>
          </a:p>
        </p:txBody>
      </p:sp>
      <p:sp>
        <p:nvSpPr>
          <p:cNvPr id="3" name="Rechthoek 2">
            <a:extLst>
              <a:ext uri="{FF2B5EF4-FFF2-40B4-BE49-F238E27FC236}">
                <a16:creationId xmlns:a16="http://schemas.microsoft.com/office/drawing/2014/main" id="{C7EF6A2A-08F3-4002-974C-F44A8EE19846}"/>
              </a:ext>
            </a:extLst>
          </p:cNvPr>
          <p:cNvSpPr/>
          <p:nvPr/>
        </p:nvSpPr>
        <p:spPr>
          <a:xfrm>
            <a:off x="1930485" y="1967221"/>
            <a:ext cx="6308843" cy="1815882"/>
          </a:xfrm>
          <a:prstGeom prst="rect">
            <a:avLst/>
          </a:prstGeom>
        </p:spPr>
        <p:txBody>
          <a:bodyPr wrap="square">
            <a:spAutoFit/>
          </a:bodyPr>
          <a:lstStyle/>
          <a:p>
            <a:pPr lvl="0" defTabSz="457200">
              <a:spcBef>
                <a:spcPct val="20000"/>
              </a:spcBef>
            </a:pPr>
            <a:r>
              <a:rPr lang="nl-NL" sz="1600" dirty="0">
                <a:solidFill>
                  <a:srgbClr val="1F497D"/>
                </a:solidFill>
                <a:latin typeface="Calibri" panose="020F0502020204030204" pitchFamily="34" charset="0"/>
              </a:rPr>
              <a:t>Video: Zo werkt RWA (Colt)</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spTree>
    <p:extLst>
      <p:ext uri="{BB962C8B-B14F-4D97-AF65-F5344CB8AC3E}">
        <p14:creationId xmlns:p14="http://schemas.microsoft.com/office/powerpoint/2010/main" val="2618747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22739" y="1437989"/>
            <a:ext cx="9163994" cy="821184"/>
          </a:xfrm>
        </p:spPr>
        <p:txBody>
          <a:bodyPr>
            <a:normAutofit fontScale="90000"/>
          </a:bodyPr>
          <a:lstStyle/>
          <a:p>
            <a:pPr algn="l"/>
            <a:r>
              <a:rPr lang="nl-NL" sz="3600" b="1" dirty="0">
                <a:solidFill>
                  <a:schemeClr val="tx2"/>
                </a:solidFill>
                <a:latin typeface="+mj-lt"/>
              </a:rPr>
              <a:t>3. Wat is brand?</a:t>
            </a:r>
            <a:br>
              <a:rPr lang="nl-NL" b="1" dirty="0">
                <a:solidFill>
                  <a:schemeClr val="tx2"/>
                </a:solidFill>
                <a:latin typeface="Delicious-Roman"/>
              </a:rPr>
            </a:br>
            <a:endParaRPr lang="nl-NL" dirty="0"/>
          </a:p>
        </p:txBody>
      </p:sp>
      <p:sp>
        <p:nvSpPr>
          <p:cNvPr id="3" name="Tijdelijke aanduiding voor inhoud 2">
            <a:extLst>
              <a:ext uri="{FF2B5EF4-FFF2-40B4-BE49-F238E27FC236}">
                <a16:creationId xmlns:a16="http://schemas.microsoft.com/office/drawing/2014/main" id="{2AC3BA35-D041-46D8-8D65-D567B9A61A5E}"/>
              </a:ext>
            </a:extLst>
          </p:cNvPr>
          <p:cNvSpPr>
            <a:spLocks noGrp="1"/>
          </p:cNvSpPr>
          <p:nvPr>
            <p:ph idx="1"/>
          </p:nvPr>
        </p:nvSpPr>
        <p:spPr>
          <a:xfrm>
            <a:off x="1922739" y="1946236"/>
            <a:ext cx="9439922" cy="4804760"/>
          </a:xfrm>
        </p:spPr>
        <p:txBody>
          <a:bodyPr>
            <a:normAutofit lnSpcReduction="10000"/>
          </a:bodyPr>
          <a:lstStyle/>
          <a:p>
            <a:pPr marL="0" indent="0">
              <a:buNone/>
            </a:pPr>
            <a:r>
              <a:rPr lang="nl-NL" sz="1800" b="1" dirty="0">
                <a:solidFill>
                  <a:schemeClr val="tx2"/>
                </a:solidFill>
                <a:latin typeface="+mj-lt"/>
              </a:rPr>
              <a:t>Branddriehoek</a:t>
            </a:r>
          </a:p>
          <a:p>
            <a:pPr marL="0" indent="0">
              <a:buNone/>
            </a:pPr>
            <a:r>
              <a:rPr lang="nl-NL" sz="1600" dirty="0">
                <a:solidFill>
                  <a:schemeClr val="tx2"/>
                </a:solidFill>
              </a:rPr>
              <a:t>Voor ontbranding zijn drie componenten noodzakelijk:</a:t>
            </a:r>
          </a:p>
          <a:p>
            <a:r>
              <a:rPr lang="nl-NL" sz="1600" dirty="0">
                <a:solidFill>
                  <a:schemeClr val="tx2"/>
                </a:solidFill>
              </a:rPr>
              <a:t>Zuurstof</a:t>
            </a:r>
          </a:p>
          <a:p>
            <a:r>
              <a:rPr lang="nl-NL" sz="1600" dirty="0">
                <a:solidFill>
                  <a:schemeClr val="tx2"/>
                </a:solidFill>
              </a:rPr>
              <a:t>Brandstof</a:t>
            </a:r>
          </a:p>
          <a:p>
            <a:r>
              <a:rPr lang="nl-NL" sz="1600" dirty="0">
                <a:solidFill>
                  <a:schemeClr val="tx2"/>
                </a:solidFill>
              </a:rPr>
              <a:t>Ontbrandingstemperatuur (warmte)</a:t>
            </a:r>
          </a:p>
          <a:p>
            <a:endParaRPr lang="nl-NL" sz="1600" dirty="0">
              <a:solidFill>
                <a:schemeClr val="tx2"/>
              </a:solidFill>
            </a:endParaRPr>
          </a:p>
          <a:p>
            <a:pPr marL="0" indent="0">
              <a:buNone/>
            </a:pPr>
            <a:r>
              <a:rPr lang="nl-NL" sz="1600" b="1" i="1" dirty="0">
                <a:solidFill>
                  <a:schemeClr val="tx2"/>
                </a:solidFill>
              </a:rPr>
              <a:t>Zuurstof</a:t>
            </a:r>
          </a:p>
          <a:p>
            <a:pPr marL="0" indent="0">
              <a:buNone/>
            </a:pPr>
            <a:r>
              <a:rPr lang="nl-NL" sz="1600" dirty="0">
                <a:solidFill>
                  <a:schemeClr val="tx2"/>
                </a:solidFill>
              </a:rPr>
              <a:t>Zuurstof is altijd aanwezig.</a:t>
            </a:r>
          </a:p>
          <a:p>
            <a:pPr marL="0" indent="0">
              <a:buNone/>
            </a:pPr>
            <a:r>
              <a:rPr lang="nl-NL" sz="1600" dirty="0">
                <a:solidFill>
                  <a:schemeClr val="tx2"/>
                </a:solidFill>
              </a:rPr>
              <a:t>De lucht bevat 78% stikstof, 21% zuurstof en 1% andere gassen. </a:t>
            </a:r>
          </a:p>
          <a:p>
            <a:pPr marL="0" indent="0">
              <a:buNone/>
            </a:pPr>
            <a:endParaRPr lang="nl-NL" sz="1600" dirty="0">
              <a:solidFill>
                <a:schemeClr val="tx2"/>
              </a:solidFill>
            </a:endParaRPr>
          </a:p>
          <a:p>
            <a:pPr marL="0" indent="0">
              <a:buNone/>
            </a:pPr>
            <a:r>
              <a:rPr lang="nl-NL" sz="1600" b="1" i="1" dirty="0">
                <a:solidFill>
                  <a:schemeClr val="tx2"/>
                </a:solidFill>
              </a:rPr>
              <a:t>Brandstof</a:t>
            </a:r>
          </a:p>
          <a:p>
            <a:pPr marL="0" indent="0">
              <a:buNone/>
            </a:pPr>
            <a:r>
              <a:rPr lang="nl-NL" sz="1600" dirty="0">
                <a:solidFill>
                  <a:schemeClr val="tx2"/>
                </a:solidFill>
              </a:rPr>
              <a:t>Brandstof en zuurstof reageren met elkaar bij voldoende hoge temperatuur. Bij deze reactie komt warmte vrij.</a:t>
            </a:r>
          </a:p>
          <a:p>
            <a:pPr marL="0" indent="0">
              <a:buNone/>
            </a:pPr>
            <a:r>
              <a:rPr lang="nl-NL" sz="1600" dirty="0">
                <a:solidFill>
                  <a:schemeClr val="tx2"/>
                </a:solidFill>
              </a:rPr>
              <a:t>Brandstoffen zijn stoffen met een hoog gehalte koolstof en /of waterstof en daardoor brandbaar.</a:t>
            </a:r>
          </a:p>
          <a:p>
            <a:pPr marL="0" indent="0">
              <a:buNone/>
            </a:pPr>
            <a:endParaRPr lang="nl-NL" sz="1600" dirty="0">
              <a:solidFill>
                <a:schemeClr val="tx2"/>
              </a:solidFill>
            </a:endParaRPr>
          </a:p>
          <a:p>
            <a:pPr marL="0" indent="0">
              <a:buNone/>
            </a:pPr>
            <a:r>
              <a:rPr lang="nl-NL" sz="1600" b="1" i="1" dirty="0">
                <a:solidFill>
                  <a:schemeClr val="tx2"/>
                </a:solidFill>
              </a:rPr>
              <a:t>Ontbrandingstemperatuur</a:t>
            </a:r>
          </a:p>
          <a:p>
            <a:pPr marL="0" indent="0">
              <a:buNone/>
            </a:pPr>
            <a:r>
              <a:rPr lang="nl-NL" sz="1600" dirty="0">
                <a:solidFill>
                  <a:schemeClr val="tx2"/>
                </a:solidFill>
              </a:rPr>
              <a:t>Voldoende warmte is noodzakelijk om een brandstof tot ontbranding te laten komen. </a:t>
            </a:r>
          </a:p>
          <a:p>
            <a:pPr marL="0" indent="0">
              <a:buNone/>
            </a:pPr>
            <a:r>
              <a:rPr lang="nl-NL" sz="1600" dirty="0">
                <a:solidFill>
                  <a:schemeClr val="tx2"/>
                </a:solidFill>
              </a:rPr>
              <a:t>Hoeveelheid warmte is afhankelijk van het soort stof.</a:t>
            </a:r>
          </a:p>
          <a:p>
            <a:pPr marL="0" indent="0">
              <a:buNone/>
            </a:pPr>
            <a:endParaRPr lang="nl-NL" sz="1600" dirty="0">
              <a:solidFill>
                <a:schemeClr val="tx2"/>
              </a:solidFill>
            </a:endParaRPr>
          </a:p>
        </p:txBody>
      </p:sp>
      <p:pic>
        <p:nvPicPr>
          <p:cNvPr id="2050" name="Picture 2" descr="Gerelateerde afbeelding">
            <a:extLst>
              <a:ext uri="{FF2B5EF4-FFF2-40B4-BE49-F238E27FC236}">
                <a16:creationId xmlns:a16="http://schemas.microsoft.com/office/drawing/2014/main" id="{8C280A19-EE8D-4C41-BA63-BC77CF3B8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8783" y="1437989"/>
            <a:ext cx="264795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810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27175" y="0"/>
            <a:ext cx="9144000" cy="127000"/>
          </a:xfrm>
          <a:prstGeom prst="rect">
            <a:avLst/>
          </a:prstGeom>
        </p:spPr>
      </p:pic>
      <p:pic>
        <p:nvPicPr>
          <p:cNvPr id="9" name="Picture 8"/>
          <p:cNvPicPr>
            <a:picLocks noChangeAspect="1"/>
          </p:cNvPicPr>
          <p:nvPr/>
        </p:nvPicPr>
        <p:blipFill>
          <a:blip r:embed="rId3"/>
          <a:stretch>
            <a:fillRect/>
          </a:stretch>
        </p:blipFill>
        <p:spPr>
          <a:xfrm flipV="1">
            <a:off x="1527175" y="6817284"/>
            <a:ext cx="9144000" cy="66116"/>
          </a:xfrm>
          <a:prstGeom prst="rect">
            <a:avLst/>
          </a:prstGeom>
        </p:spPr>
      </p:pic>
      <p:sp>
        <p:nvSpPr>
          <p:cNvPr id="8" name="TextBox 11"/>
          <p:cNvSpPr txBox="1"/>
          <p:nvPr/>
        </p:nvSpPr>
        <p:spPr>
          <a:xfrm>
            <a:off x="0" y="2765132"/>
            <a:ext cx="12198350" cy="1327736"/>
          </a:xfrm>
          <a:prstGeom prst="rect">
            <a:avLst/>
          </a:prstGeom>
          <a:noFill/>
        </p:spPr>
        <p:txBody>
          <a:bodyPr wrap="square" rtlCol="0">
            <a:spAutoFit/>
          </a:bodyPr>
          <a:lstStyle/>
          <a:p>
            <a:pPr algn="ctr">
              <a:lnSpc>
                <a:spcPct val="150000"/>
              </a:lnSpc>
            </a:pPr>
            <a:r>
              <a:rPr lang="nl-NL" sz="3200" b="1" dirty="0">
                <a:solidFill>
                  <a:schemeClr val="tx2"/>
                </a:solidFill>
                <a:latin typeface="Delicious-Roman"/>
                <a:cs typeface="Delicious-Roman"/>
              </a:rPr>
              <a:t>7. </a:t>
            </a:r>
            <a:r>
              <a:rPr lang="nl-NL" sz="3200" b="1" dirty="0">
                <a:solidFill>
                  <a:schemeClr val="tx2"/>
                </a:solidFill>
                <a:latin typeface="+mj-lt"/>
                <a:cs typeface="Delicious-Roman"/>
              </a:rPr>
              <a:t>Kennis</a:t>
            </a:r>
            <a:r>
              <a:rPr lang="nl-NL" sz="3200" b="1" dirty="0">
                <a:solidFill>
                  <a:schemeClr val="tx2"/>
                </a:solidFill>
                <a:latin typeface="Delicious-Roman"/>
                <a:cs typeface="Delicious-Roman"/>
              </a:rPr>
              <a:t> over brandveiligheid </a:t>
            </a:r>
            <a:r>
              <a:rPr lang="nl-NL" sz="3200" i="1" dirty="0">
                <a:solidFill>
                  <a:schemeClr val="tx2"/>
                </a:solidFill>
                <a:latin typeface="Delicious-Roman"/>
                <a:cs typeface="Delicious-Roman"/>
              </a:rPr>
              <a:t>Organisatie en gebruik</a:t>
            </a:r>
          </a:p>
          <a:p>
            <a:pPr marL="457200" indent="-457200">
              <a:lnSpc>
                <a:spcPct val="150000"/>
              </a:lnSpc>
              <a:buAutoNum type="arabicPeriod"/>
            </a:pPr>
            <a:endParaRPr lang="en-US" sz="2400" dirty="0">
              <a:solidFill>
                <a:srgbClr val="1B206A"/>
              </a:solidFill>
              <a:latin typeface="Delicious-Roman"/>
              <a:cs typeface="Delicious-Roman"/>
            </a:endParaRPr>
          </a:p>
        </p:txBody>
      </p:sp>
    </p:spTree>
    <p:extLst>
      <p:ext uri="{BB962C8B-B14F-4D97-AF65-F5344CB8AC3E}">
        <p14:creationId xmlns:p14="http://schemas.microsoft.com/office/powerpoint/2010/main" val="37186864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7. Organisatie en gebruik</a:t>
            </a:r>
            <a:br>
              <a:rPr lang="nl-NL" b="1" dirty="0">
                <a:solidFill>
                  <a:schemeClr val="tx2"/>
                </a:solidFill>
                <a:latin typeface="Delicious-Roman"/>
              </a:rPr>
            </a:br>
            <a:endParaRPr lang="nl-NL" dirty="0"/>
          </a:p>
        </p:txBody>
      </p:sp>
      <p:sp>
        <p:nvSpPr>
          <p:cNvPr id="4" name="Rechthoek 3">
            <a:extLst>
              <a:ext uri="{FF2B5EF4-FFF2-40B4-BE49-F238E27FC236}">
                <a16:creationId xmlns:a16="http://schemas.microsoft.com/office/drawing/2014/main" id="{B82B9BF0-1896-45F2-B874-C5A360E70FB4}"/>
              </a:ext>
            </a:extLst>
          </p:cNvPr>
          <p:cNvSpPr/>
          <p:nvPr/>
        </p:nvSpPr>
        <p:spPr>
          <a:xfrm>
            <a:off x="1930485" y="1976365"/>
            <a:ext cx="6308843" cy="6838795"/>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Ontruimingsplan (OP)</a:t>
            </a:r>
          </a:p>
          <a:p>
            <a:pPr marL="28575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Een gebruiksfunctie met een BMI dient te beschikken over een  ontruimingsinstallatie en ontruimingsplan. Vanuit Arbo wetgeving kan dit ook vereist worden. </a:t>
            </a: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Een van te voren vastgelegd plan om een gebouw in korte tijd te ontruimen. </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Hierbij wordt voorkomen dat paniek ontstaat of personen letsel op lopen.</a:t>
            </a: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In het OP worden de functies, taken en bevoegdheden van de BHV organisatie vastgelegd. Ook de wijze van ontruiming, verzamelplaatsen en aanwezige vluchtroutes staan hierin.</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Leidraad conform NEN 8112.</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5" name="Afbeelding 4">
            <a:extLst>
              <a:ext uri="{FF2B5EF4-FFF2-40B4-BE49-F238E27FC236}">
                <a16:creationId xmlns:a16="http://schemas.microsoft.com/office/drawing/2014/main" id="{9F1DB06A-EBD4-4503-AB7E-15F00EB4E8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9328" y="2082143"/>
            <a:ext cx="3453319" cy="2304514"/>
          </a:xfrm>
          <a:prstGeom prst="rect">
            <a:avLst/>
          </a:prstGeom>
        </p:spPr>
      </p:pic>
    </p:spTree>
    <p:extLst>
      <p:ext uri="{BB962C8B-B14F-4D97-AF65-F5344CB8AC3E}">
        <p14:creationId xmlns:p14="http://schemas.microsoft.com/office/powerpoint/2010/main" val="8725891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7. Organisatie en gebruik</a:t>
            </a:r>
            <a:br>
              <a:rPr lang="nl-NL" b="1" dirty="0">
                <a:solidFill>
                  <a:schemeClr val="tx2"/>
                </a:solidFill>
                <a:latin typeface="Delicious-Roman"/>
              </a:rPr>
            </a:br>
            <a:endParaRPr lang="nl-NL" dirty="0"/>
          </a:p>
        </p:txBody>
      </p:sp>
      <p:sp>
        <p:nvSpPr>
          <p:cNvPr id="4" name="Rechthoek 3">
            <a:extLst>
              <a:ext uri="{FF2B5EF4-FFF2-40B4-BE49-F238E27FC236}">
                <a16:creationId xmlns:a16="http://schemas.microsoft.com/office/drawing/2014/main" id="{B82B9BF0-1896-45F2-B874-C5A360E70FB4}"/>
              </a:ext>
            </a:extLst>
          </p:cNvPr>
          <p:cNvSpPr/>
          <p:nvPr/>
        </p:nvSpPr>
        <p:spPr>
          <a:xfrm>
            <a:off x="1930485" y="1976365"/>
            <a:ext cx="6308843" cy="4869025"/>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Bedrijfshulpverlening (BHV)</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Hulp die wordt verleend bij ongewenste gebeurtenissen ten behoeve van de veiligheid en gezondheid van personen.</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BHV organisatie omvat alle personen die taken of verantwoordelijkheden hebben t.b.v. bedrijfshulpverlening.</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Taken van een BHV-er omvatten zoal:</a:t>
            </a:r>
          </a:p>
          <a:p>
            <a:pPr marL="762152" lvl="1" indent="-285750" defTabSz="457200">
              <a:spcBef>
                <a:spcPct val="20000"/>
              </a:spcBef>
              <a:buFont typeface="Courier New" panose="02070309020205020404" pitchFamily="49" charset="0"/>
              <a:buChar char="o"/>
            </a:pPr>
            <a:r>
              <a:rPr lang="nl-NL" sz="1600" dirty="0">
                <a:solidFill>
                  <a:srgbClr val="1F497D"/>
                </a:solidFill>
                <a:latin typeface="Calibri" panose="020F0502020204030204" pitchFamily="34" charset="0"/>
              </a:rPr>
              <a:t>Het verlenen van eerste hulp bij ongevallen</a:t>
            </a:r>
          </a:p>
          <a:p>
            <a:pPr marL="762152" lvl="1" indent="-285750" defTabSz="457200">
              <a:spcBef>
                <a:spcPct val="20000"/>
              </a:spcBef>
              <a:buFont typeface="Courier New" panose="02070309020205020404" pitchFamily="49" charset="0"/>
              <a:buChar char="o"/>
            </a:pPr>
            <a:r>
              <a:rPr lang="nl-NL" sz="1600" dirty="0">
                <a:solidFill>
                  <a:srgbClr val="1F497D"/>
                </a:solidFill>
                <a:latin typeface="Calibri" panose="020F0502020204030204" pitchFamily="34" charset="0"/>
              </a:rPr>
              <a:t>Het beperken en bestrijden van brand </a:t>
            </a:r>
          </a:p>
          <a:p>
            <a:pPr marL="762152" lvl="1" indent="-285750" defTabSz="457200">
              <a:spcBef>
                <a:spcPct val="20000"/>
              </a:spcBef>
              <a:buFont typeface="Courier New" panose="02070309020205020404" pitchFamily="49" charset="0"/>
              <a:buChar char="o"/>
            </a:pPr>
            <a:r>
              <a:rPr lang="nl-NL" sz="1600" dirty="0">
                <a:solidFill>
                  <a:srgbClr val="1F497D"/>
                </a:solidFill>
                <a:latin typeface="Calibri" panose="020F0502020204030204" pitchFamily="34" charset="0"/>
              </a:rPr>
              <a:t>Het alarmeren van brand en het evacueren van personen </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Het benodigde aantal BHV-</a:t>
            </a:r>
            <a:r>
              <a:rPr lang="nl-NL" sz="1600" dirty="0" err="1">
                <a:solidFill>
                  <a:srgbClr val="1F497D"/>
                </a:solidFill>
                <a:latin typeface="Calibri" panose="020F0502020204030204" pitchFamily="34" charset="0"/>
              </a:rPr>
              <a:t>ers</a:t>
            </a:r>
            <a:r>
              <a:rPr lang="nl-NL" sz="1600" dirty="0">
                <a:solidFill>
                  <a:srgbClr val="1F497D"/>
                </a:solidFill>
                <a:latin typeface="Calibri" panose="020F0502020204030204" pitchFamily="34" charset="0"/>
              </a:rPr>
              <a:t> en hun taken worden beschreven in een BHV plan. </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Iedere BHV-er dient te zijn opgeleid overeenkomstig de Arbeidsomstandighedenwet.</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5" name="Afbeelding 4">
            <a:extLst>
              <a:ext uri="{FF2B5EF4-FFF2-40B4-BE49-F238E27FC236}">
                <a16:creationId xmlns:a16="http://schemas.microsoft.com/office/drawing/2014/main" id="{88A77D5E-A96E-432B-9B18-468B49AC47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9804" y="2262668"/>
            <a:ext cx="3088825" cy="2061276"/>
          </a:xfrm>
          <a:prstGeom prst="rect">
            <a:avLst/>
          </a:prstGeom>
        </p:spPr>
      </p:pic>
    </p:spTree>
    <p:extLst>
      <p:ext uri="{BB962C8B-B14F-4D97-AF65-F5344CB8AC3E}">
        <p14:creationId xmlns:p14="http://schemas.microsoft.com/office/powerpoint/2010/main" val="34366290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7. Organisatie en gebruik</a:t>
            </a:r>
            <a:br>
              <a:rPr lang="nl-NL" b="1" dirty="0">
                <a:solidFill>
                  <a:schemeClr val="tx2"/>
                </a:solidFill>
                <a:latin typeface="Delicious-Roman"/>
              </a:rPr>
            </a:br>
            <a:endParaRPr lang="nl-NL" dirty="0"/>
          </a:p>
        </p:txBody>
      </p:sp>
      <p:sp>
        <p:nvSpPr>
          <p:cNvPr id="4" name="Rechthoek 3">
            <a:extLst>
              <a:ext uri="{FF2B5EF4-FFF2-40B4-BE49-F238E27FC236}">
                <a16:creationId xmlns:a16="http://schemas.microsoft.com/office/drawing/2014/main" id="{B82B9BF0-1896-45F2-B874-C5A360E70FB4}"/>
              </a:ext>
            </a:extLst>
          </p:cNvPr>
          <p:cNvSpPr/>
          <p:nvPr/>
        </p:nvSpPr>
        <p:spPr>
          <a:xfrm>
            <a:off x="1930485" y="1976365"/>
            <a:ext cx="6308843" cy="3884140"/>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Bedrijfshulpverlening (BHV)</a:t>
            </a:r>
          </a:p>
          <a:p>
            <a:pPr defTabSz="457200">
              <a:spcBef>
                <a:spcPct val="20000"/>
              </a:spcBef>
            </a:pPr>
            <a:r>
              <a:rPr lang="nl-NL" sz="1600" dirty="0">
                <a:solidFill>
                  <a:srgbClr val="1F497D"/>
                </a:solidFill>
                <a:latin typeface="Calibri" panose="020F0502020204030204" pitchFamily="34" charset="0"/>
              </a:rPr>
              <a:t>Hoeveel BHV-</a:t>
            </a:r>
            <a:r>
              <a:rPr lang="nl-NL" sz="1600" dirty="0" err="1">
                <a:solidFill>
                  <a:srgbClr val="1F497D"/>
                </a:solidFill>
                <a:latin typeface="Calibri" panose="020F0502020204030204" pitchFamily="34" charset="0"/>
              </a:rPr>
              <a:t>ers</a:t>
            </a:r>
            <a:r>
              <a:rPr lang="nl-NL" sz="1600" dirty="0">
                <a:solidFill>
                  <a:srgbClr val="1F497D"/>
                </a:solidFill>
                <a:latin typeface="Calibri" panose="020F0502020204030204" pitchFamily="34" charset="0"/>
              </a:rPr>
              <a:t> zijn noodzakelijk? Afhankelijk van: </a:t>
            </a:r>
          </a:p>
          <a:p>
            <a:pPr marL="762152" lvl="1"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De aard en grootte van het bedrijf</a:t>
            </a:r>
          </a:p>
          <a:p>
            <a:pPr marL="762152" lvl="1"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De ligging van het bedrijf</a:t>
            </a:r>
          </a:p>
          <a:p>
            <a:pPr marL="762152" lvl="1"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Het aantal werknemers en derden</a:t>
            </a:r>
          </a:p>
          <a:p>
            <a:pPr marL="762152" lvl="1"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Het aantal zelfredzame personen</a:t>
            </a:r>
          </a:p>
          <a:p>
            <a:pPr marL="762152" lvl="1"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Opkomsttijd professionele hulpverleningsorganisaties</a:t>
            </a:r>
          </a:p>
          <a:p>
            <a:pPr marL="762152" lvl="1"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Mogelijke samenwerking andere BHV-organisaties</a:t>
            </a:r>
          </a:p>
          <a:p>
            <a:pPr marL="762152" lvl="1"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5" name="Afbeelding 4">
            <a:extLst>
              <a:ext uri="{FF2B5EF4-FFF2-40B4-BE49-F238E27FC236}">
                <a16:creationId xmlns:a16="http://schemas.microsoft.com/office/drawing/2014/main" id="{88A77D5E-A96E-432B-9B18-468B49AC47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0291" y="1976365"/>
            <a:ext cx="3088825" cy="2061276"/>
          </a:xfrm>
          <a:prstGeom prst="rect">
            <a:avLst/>
          </a:prstGeom>
        </p:spPr>
      </p:pic>
    </p:spTree>
    <p:extLst>
      <p:ext uri="{BB962C8B-B14F-4D97-AF65-F5344CB8AC3E}">
        <p14:creationId xmlns:p14="http://schemas.microsoft.com/office/powerpoint/2010/main" val="25147982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7. Organisatie en gebruik</a:t>
            </a:r>
            <a:br>
              <a:rPr lang="nl-NL" b="1" dirty="0">
                <a:solidFill>
                  <a:schemeClr val="tx2"/>
                </a:solidFill>
                <a:latin typeface="Delicious-Roman"/>
              </a:rPr>
            </a:br>
            <a:endParaRPr lang="nl-NL" dirty="0"/>
          </a:p>
        </p:txBody>
      </p:sp>
      <p:sp>
        <p:nvSpPr>
          <p:cNvPr id="4" name="Rechthoek 3">
            <a:extLst>
              <a:ext uri="{FF2B5EF4-FFF2-40B4-BE49-F238E27FC236}">
                <a16:creationId xmlns:a16="http://schemas.microsoft.com/office/drawing/2014/main" id="{B82B9BF0-1896-45F2-B874-C5A360E70FB4}"/>
              </a:ext>
            </a:extLst>
          </p:cNvPr>
          <p:cNvSpPr/>
          <p:nvPr/>
        </p:nvSpPr>
        <p:spPr>
          <a:xfrm>
            <a:off x="1930485" y="1976365"/>
            <a:ext cx="6308843" cy="5016758"/>
          </a:xfrm>
          <a:prstGeom prst="rect">
            <a:avLst/>
          </a:prstGeom>
        </p:spPr>
        <p:txBody>
          <a:bodyPr wrap="square">
            <a:spAutoFit/>
          </a:bodyPr>
          <a:lstStyle/>
          <a:p>
            <a:pPr lvl="0"/>
            <a:r>
              <a:rPr lang="nl-NL" sz="1600" b="1" dirty="0">
                <a:solidFill>
                  <a:schemeClr val="tx2"/>
                </a:solidFill>
                <a:latin typeface="+mj-lt"/>
                <a:cs typeface="Arial" panose="020B0604020202020204" pitchFamily="34" charset="0"/>
              </a:rPr>
              <a:t>Bluswatervoorziening (hydrant of brandput)</a:t>
            </a:r>
          </a:p>
          <a:p>
            <a:pPr marL="285750" lvl="0" indent="-285750">
              <a:buFont typeface="Arial" panose="020B0604020202020204" pitchFamily="34" charset="0"/>
              <a:buChar char="•"/>
            </a:pPr>
            <a:r>
              <a:rPr lang="nl-NL" sz="1600" dirty="0">
                <a:solidFill>
                  <a:schemeClr val="tx2"/>
                </a:solidFill>
                <a:cs typeface="Arial" panose="020B0604020202020204" pitchFamily="34" charset="0"/>
              </a:rPr>
              <a:t>Primaire blusvoorziening</a:t>
            </a:r>
          </a:p>
          <a:p>
            <a:pPr marL="285750" lvl="0" indent="-285750">
              <a:buFont typeface="Arial" panose="020B0604020202020204" pitchFamily="34" charset="0"/>
              <a:buChar char="•"/>
            </a:pPr>
            <a:r>
              <a:rPr lang="nl-NL" sz="1600" dirty="0">
                <a:solidFill>
                  <a:schemeClr val="tx2"/>
                </a:solidFill>
              </a:rPr>
              <a:t>Buiten een bouwwerk aanwezig</a:t>
            </a:r>
          </a:p>
          <a:p>
            <a:pPr marL="285750" lvl="0" indent="-285750">
              <a:buFont typeface="Arial" panose="020B0604020202020204" pitchFamily="34" charset="0"/>
              <a:buChar char="•"/>
            </a:pPr>
            <a:r>
              <a:rPr lang="nl-NL" sz="1600" dirty="0">
                <a:solidFill>
                  <a:schemeClr val="tx2"/>
                </a:solidFill>
              </a:rPr>
              <a:t>T.b.v. brandbestrijding in en rond het gebouw</a:t>
            </a:r>
          </a:p>
          <a:p>
            <a:pPr marL="285750" lvl="0" indent="-285750">
              <a:buFont typeface="Arial" panose="020B0604020202020204" pitchFamily="34" charset="0"/>
              <a:buChar char="•"/>
            </a:pPr>
            <a:r>
              <a:rPr lang="nl-NL" sz="1600" dirty="0">
                <a:solidFill>
                  <a:schemeClr val="tx2"/>
                </a:solidFill>
                <a:cs typeface="Arial" panose="020B0604020202020204" pitchFamily="34" charset="0"/>
              </a:rPr>
              <a:t>&lt; 40 meter van brandweertoegang gebouw</a:t>
            </a:r>
          </a:p>
          <a:p>
            <a:pPr lvl="0"/>
            <a:endParaRPr lang="nl-NL" sz="1600" dirty="0">
              <a:solidFill>
                <a:schemeClr val="tx2"/>
              </a:solidFill>
              <a:latin typeface="+mj-lt"/>
              <a:cs typeface="Arial" panose="020B0604020202020204" pitchFamily="34" charset="0"/>
            </a:endParaRPr>
          </a:p>
          <a:p>
            <a:pPr lvl="0"/>
            <a:r>
              <a:rPr lang="nl-NL" sz="1600" b="1" dirty="0">
                <a:solidFill>
                  <a:schemeClr val="tx2"/>
                </a:solidFill>
                <a:latin typeface="+mj-lt"/>
                <a:cs typeface="Arial" panose="020B0604020202020204" pitchFamily="34" charset="0"/>
              </a:rPr>
              <a:t>Blusleiding</a:t>
            </a:r>
          </a:p>
          <a:p>
            <a:pPr marL="285750" lvl="0" indent="-285750">
              <a:buFont typeface="Arial" panose="020B0604020202020204" pitchFamily="34" charset="0"/>
              <a:buChar char="•"/>
            </a:pPr>
            <a:r>
              <a:rPr lang="nl-NL" sz="1600" dirty="0">
                <a:solidFill>
                  <a:schemeClr val="tx2"/>
                </a:solidFill>
                <a:latin typeface="Calibri" panose="020F0502020204030204" pitchFamily="34" charset="0"/>
                <a:cs typeface="Arial" panose="020B0604020202020204" pitchFamily="34" charset="0"/>
              </a:rPr>
              <a:t>Voorzien van bluswater dichtbij de brandhaard</a:t>
            </a:r>
          </a:p>
          <a:p>
            <a:pPr marL="285750" lvl="0" indent="-285750">
              <a:buFont typeface="Arial" panose="020B0604020202020204" pitchFamily="34" charset="0"/>
              <a:buChar char="•"/>
            </a:pPr>
            <a:r>
              <a:rPr lang="nl-NL" sz="1600" dirty="0">
                <a:solidFill>
                  <a:schemeClr val="tx2"/>
                </a:solidFill>
                <a:latin typeface="Calibri" panose="020F0502020204030204" pitchFamily="34" charset="0"/>
                <a:cs typeface="Arial" panose="020B0604020202020204" pitchFamily="34" charset="0"/>
              </a:rPr>
              <a:t>Verticaal transport gebouwhoogte &gt; 20 meter </a:t>
            </a:r>
          </a:p>
          <a:p>
            <a:pPr marL="285750" lvl="0" indent="-285750">
              <a:buFont typeface="Arial" panose="020B0604020202020204" pitchFamily="34" charset="0"/>
              <a:buChar char="•"/>
            </a:pPr>
            <a:r>
              <a:rPr lang="nl-NL" sz="1600" dirty="0">
                <a:solidFill>
                  <a:schemeClr val="tx2"/>
                </a:solidFill>
                <a:latin typeface="Calibri" panose="020F0502020204030204" pitchFamily="34" charset="0"/>
                <a:cs typeface="Arial" panose="020B0604020202020204" pitchFamily="34" charset="0"/>
              </a:rPr>
              <a:t>Horizontaal transport interventiediepte &gt; 60 meter (NB)</a:t>
            </a:r>
          </a:p>
          <a:p>
            <a:pPr marL="285750" lvl="0" indent="-285750">
              <a:buFont typeface="Arial" panose="020B0604020202020204" pitchFamily="34" charset="0"/>
              <a:buChar char="•"/>
            </a:pPr>
            <a:r>
              <a:rPr lang="nl-NL" sz="1600" dirty="0">
                <a:solidFill>
                  <a:schemeClr val="tx2"/>
                </a:solidFill>
                <a:latin typeface="Calibri" panose="020F0502020204030204" pitchFamily="34" charset="0"/>
                <a:cs typeface="Arial" panose="020B0604020202020204" pitchFamily="34" charset="0"/>
              </a:rPr>
              <a:t>Effectieve brandweerinzet</a:t>
            </a:r>
          </a:p>
          <a:p>
            <a:pPr marL="762152" lvl="1"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a:r>
              <a:rPr lang="nl-NL" sz="1600" b="1" dirty="0">
                <a:solidFill>
                  <a:schemeClr val="tx2"/>
                </a:solidFill>
                <a:cs typeface="Arial" panose="020B0604020202020204" pitchFamily="34" charset="0"/>
              </a:rPr>
              <a:t>Brandweerlift</a:t>
            </a:r>
          </a:p>
          <a:p>
            <a:pPr marL="285750" lvl="0" indent="-285750">
              <a:buFont typeface="Arial" panose="020B0604020202020204" pitchFamily="34" charset="0"/>
              <a:buChar char="•"/>
            </a:pPr>
            <a:r>
              <a:rPr lang="nl-NL" sz="1600" dirty="0">
                <a:solidFill>
                  <a:schemeClr val="tx2"/>
                </a:solidFill>
                <a:latin typeface="Calibri" panose="020F0502020204030204" pitchFamily="34" charset="0"/>
                <a:cs typeface="Arial" panose="020B0604020202020204" pitchFamily="34" charset="0"/>
              </a:rPr>
              <a:t>Bereikbaarheid hoger gelegen verdiepingen</a:t>
            </a:r>
          </a:p>
          <a:p>
            <a:pPr marL="285750" lvl="0" indent="-285750">
              <a:buFont typeface="Arial" panose="020B0604020202020204" pitchFamily="34" charset="0"/>
              <a:buChar char="•"/>
            </a:pPr>
            <a:r>
              <a:rPr lang="nl-NL" sz="1600" dirty="0">
                <a:solidFill>
                  <a:schemeClr val="tx2"/>
                </a:solidFill>
                <a:latin typeface="Calibri" panose="020F0502020204030204" pitchFamily="34" charset="0"/>
                <a:cs typeface="Arial" panose="020B0604020202020204" pitchFamily="34" charset="0"/>
              </a:rPr>
              <a:t>Verticaal transport gebouwhoogte &gt; 20 meter </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5" name="Afbeelding 4">
            <a:extLst>
              <a:ext uri="{FF2B5EF4-FFF2-40B4-BE49-F238E27FC236}">
                <a16:creationId xmlns:a16="http://schemas.microsoft.com/office/drawing/2014/main" id="{88A77D5E-A96E-432B-9B18-468B49AC47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717" y="2262668"/>
            <a:ext cx="3088825" cy="2061276"/>
          </a:xfrm>
          <a:prstGeom prst="rect">
            <a:avLst/>
          </a:prstGeom>
        </p:spPr>
      </p:pic>
    </p:spTree>
    <p:extLst>
      <p:ext uri="{BB962C8B-B14F-4D97-AF65-F5344CB8AC3E}">
        <p14:creationId xmlns:p14="http://schemas.microsoft.com/office/powerpoint/2010/main" val="34974458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7. Organisatie en gebruik</a:t>
            </a:r>
            <a:br>
              <a:rPr lang="nl-NL" b="1" dirty="0">
                <a:solidFill>
                  <a:schemeClr val="tx2"/>
                </a:solidFill>
                <a:latin typeface="Delicious-Roman"/>
              </a:rPr>
            </a:br>
            <a:endParaRPr lang="nl-NL" dirty="0"/>
          </a:p>
        </p:txBody>
      </p:sp>
      <p:sp>
        <p:nvSpPr>
          <p:cNvPr id="4" name="Rechthoek 3">
            <a:extLst>
              <a:ext uri="{FF2B5EF4-FFF2-40B4-BE49-F238E27FC236}">
                <a16:creationId xmlns:a16="http://schemas.microsoft.com/office/drawing/2014/main" id="{B82B9BF0-1896-45F2-B874-C5A360E70FB4}"/>
              </a:ext>
            </a:extLst>
          </p:cNvPr>
          <p:cNvSpPr/>
          <p:nvPr/>
        </p:nvSpPr>
        <p:spPr>
          <a:xfrm>
            <a:off x="1930485" y="1976365"/>
            <a:ext cx="6941141" cy="5361468"/>
          </a:xfrm>
          <a:prstGeom prst="rect">
            <a:avLst/>
          </a:prstGeom>
        </p:spPr>
        <p:txBody>
          <a:bodyPr wrap="square">
            <a:spAutoFit/>
          </a:bodyPr>
          <a:lstStyle/>
          <a:p>
            <a:pPr lvl="0" defTabSz="457200">
              <a:spcBef>
                <a:spcPct val="20000"/>
              </a:spcBef>
            </a:pPr>
            <a:r>
              <a:rPr lang="nl-NL" sz="1600" b="1" dirty="0">
                <a:solidFill>
                  <a:srgbClr val="1F497D"/>
                </a:solidFill>
                <a:latin typeface="Calibri" panose="020F0502020204030204" pitchFamily="34" charset="0"/>
              </a:rPr>
              <a:t>Gebruik</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Hoofdstuk 6 van het </a:t>
            </a:r>
            <a:r>
              <a:rPr lang="nl-NL" sz="1600" dirty="0" err="1">
                <a:solidFill>
                  <a:srgbClr val="1F497D"/>
                </a:solidFill>
                <a:latin typeface="Calibri" panose="020F0502020204030204" pitchFamily="34" charset="0"/>
              </a:rPr>
              <a:t>Bbl</a:t>
            </a:r>
            <a:r>
              <a:rPr lang="nl-NL" sz="1600" dirty="0">
                <a:solidFill>
                  <a:srgbClr val="1F497D"/>
                </a:solidFill>
                <a:latin typeface="Calibri" panose="020F0502020204030204" pitchFamily="34" charset="0"/>
              </a:rPr>
              <a:t> stelt eisen over het gebruik.</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Het gebruik heeft een grote invloed op de brand- en vluchtveiligheid.</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Bewustwording van bewoners is vaak onvoldoende.</a:t>
            </a:r>
          </a:p>
          <a:p>
            <a:pPr marL="285750" lvl="0" indent="-285750" defTabSz="457200">
              <a:spcBef>
                <a:spcPct val="20000"/>
              </a:spcBef>
              <a:buFont typeface="Arial" panose="020B0604020202020204" pitchFamily="34" charset="0"/>
              <a:buChar char="•"/>
            </a:pPr>
            <a:r>
              <a:rPr lang="nl-NL" sz="1600" dirty="0">
                <a:solidFill>
                  <a:srgbClr val="1F497D"/>
                </a:solidFill>
                <a:latin typeface="Calibri" panose="020F0502020204030204" pitchFamily="34" charset="0"/>
              </a:rPr>
              <a:t>Toezicht door BHV-</a:t>
            </a:r>
            <a:r>
              <a:rPr lang="nl-NL" sz="1600" dirty="0" err="1">
                <a:solidFill>
                  <a:srgbClr val="1F497D"/>
                </a:solidFill>
                <a:latin typeface="Calibri" panose="020F0502020204030204" pitchFamily="34" charset="0"/>
              </a:rPr>
              <a:t>ers</a:t>
            </a:r>
            <a:r>
              <a:rPr lang="nl-NL" sz="1600" dirty="0">
                <a:solidFill>
                  <a:srgbClr val="1F497D"/>
                </a:solidFill>
                <a:latin typeface="Calibri" panose="020F0502020204030204" pitchFamily="34" charset="0"/>
              </a:rPr>
              <a:t>, huismeesters of gebouwbeheerders noodzakelijk.</a:t>
            </a:r>
          </a:p>
          <a:p>
            <a:pPr lvl="0" defTabSz="457200">
              <a:spcBef>
                <a:spcPct val="20000"/>
              </a:spcBef>
            </a:pPr>
            <a:endParaRPr lang="nl-NL" sz="1600" dirty="0">
              <a:solidFill>
                <a:srgbClr val="1F497D"/>
              </a:solidFill>
              <a:latin typeface="Calibri" panose="020F0502020204030204" pitchFamily="34" charset="0"/>
            </a:endParaRPr>
          </a:p>
          <a:p>
            <a:pPr lvl="0" defTabSz="457200">
              <a:spcBef>
                <a:spcPct val="20000"/>
              </a:spcBef>
            </a:pPr>
            <a:r>
              <a:rPr lang="nl-NL" sz="1600" dirty="0">
                <a:solidFill>
                  <a:srgbClr val="1F497D"/>
                </a:solidFill>
                <a:latin typeface="Calibri" panose="020F0502020204030204" pitchFamily="34" charset="0"/>
              </a:rPr>
              <a:t>Eisen vanuit het </a:t>
            </a:r>
            <a:r>
              <a:rPr lang="nl-NL" sz="1600" dirty="0" err="1">
                <a:solidFill>
                  <a:srgbClr val="1F497D"/>
                </a:solidFill>
                <a:latin typeface="Calibri" panose="020F0502020204030204" pitchFamily="34" charset="0"/>
              </a:rPr>
              <a:t>Bbl</a:t>
            </a:r>
            <a:endParaRPr lang="nl-NL" sz="1600" dirty="0">
              <a:solidFill>
                <a:srgbClr val="1F497D"/>
              </a:solidFill>
              <a:latin typeface="Calibri" panose="020F0502020204030204" pitchFamily="34" charset="0"/>
            </a:endParaRPr>
          </a:p>
          <a:p>
            <a:pPr marL="762152" lvl="1" indent="-285750" defTabSz="457200">
              <a:spcBef>
                <a:spcPct val="20000"/>
              </a:spcBef>
              <a:buFont typeface="Courier New" panose="02070309020205020404" pitchFamily="49" charset="0"/>
              <a:buChar char="o"/>
            </a:pPr>
            <a:r>
              <a:rPr lang="nl-NL" sz="1600" dirty="0">
                <a:solidFill>
                  <a:srgbClr val="1F497D"/>
                </a:solidFill>
                <a:latin typeface="Calibri" panose="020F0502020204030204" pitchFamily="34" charset="0"/>
              </a:rPr>
              <a:t>Verbod op roken in ruimten met een verhoogd risico</a:t>
            </a:r>
          </a:p>
          <a:p>
            <a:pPr marL="762152" lvl="1" indent="-285750" defTabSz="457200">
              <a:spcBef>
                <a:spcPct val="20000"/>
              </a:spcBef>
              <a:buFont typeface="Courier New" panose="02070309020205020404" pitchFamily="49" charset="0"/>
              <a:buChar char="o"/>
            </a:pPr>
            <a:r>
              <a:rPr lang="nl-NL" sz="1600" dirty="0">
                <a:solidFill>
                  <a:srgbClr val="1F497D"/>
                </a:solidFill>
                <a:latin typeface="Calibri" panose="020F0502020204030204" pitchFamily="34" charset="0"/>
              </a:rPr>
              <a:t>Geen opslag in vluchtroutes</a:t>
            </a:r>
          </a:p>
          <a:p>
            <a:pPr marL="762152" lvl="1" indent="-285750" defTabSz="457200">
              <a:spcBef>
                <a:spcPct val="20000"/>
              </a:spcBef>
              <a:buFont typeface="Courier New" panose="02070309020205020404" pitchFamily="49" charset="0"/>
              <a:buChar char="o"/>
            </a:pPr>
            <a:r>
              <a:rPr lang="nl-NL" sz="1600">
                <a:solidFill>
                  <a:srgbClr val="1F497D"/>
                </a:solidFill>
                <a:latin typeface="Calibri" panose="020F0502020204030204" pitchFamily="34" charset="0"/>
              </a:rPr>
              <a:t>Vluchtdeuren </a:t>
            </a:r>
            <a:r>
              <a:rPr lang="nl-NL" sz="1600" dirty="0">
                <a:solidFill>
                  <a:srgbClr val="1F497D"/>
                </a:solidFill>
                <a:latin typeface="Calibri" panose="020F0502020204030204" pitchFamily="34" charset="0"/>
              </a:rPr>
              <a:t>dienen zonder sleutels gemakkelijk te openen zijn</a:t>
            </a:r>
          </a:p>
          <a:p>
            <a:pPr marL="762152" lvl="1" indent="-285750" defTabSz="457200">
              <a:spcBef>
                <a:spcPct val="20000"/>
              </a:spcBef>
              <a:buFont typeface="Courier New" panose="02070309020205020404" pitchFamily="49" charset="0"/>
              <a:buChar char="o"/>
            </a:pPr>
            <a:r>
              <a:rPr lang="nl-NL" sz="1600" dirty="0">
                <a:solidFill>
                  <a:srgbClr val="1F497D"/>
                </a:solidFill>
                <a:latin typeface="Calibri" panose="020F0502020204030204" pitchFamily="34" charset="0"/>
              </a:rPr>
              <a:t>Brandwerende deuren mogen niet open blijven staan</a:t>
            </a:r>
          </a:p>
          <a:p>
            <a:pPr marL="762152" lvl="1" indent="-285750" defTabSz="457200">
              <a:spcBef>
                <a:spcPct val="20000"/>
              </a:spcBef>
              <a:buFont typeface="Courier New" panose="02070309020205020404" pitchFamily="49" charset="0"/>
              <a:buChar char="o"/>
            </a:pPr>
            <a:r>
              <a:rPr lang="nl-NL" sz="1600" dirty="0">
                <a:solidFill>
                  <a:srgbClr val="1F497D"/>
                </a:solidFill>
                <a:latin typeface="Calibri" panose="020F0502020204030204" pitchFamily="34" charset="0"/>
              </a:rPr>
              <a:t>Aankleding in een besloten ruimte mag geen brandgevaar opleveren</a:t>
            </a:r>
          </a:p>
          <a:p>
            <a:pPr marL="762152" lvl="1" indent="-285750" defTabSz="457200">
              <a:spcBef>
                <a:spcPct val="20000"/>
              </a:spcBef>
              <a:buFont typeface="Courier New" panose="02070309020205020404" pitchFamily="49" charset="0"/>
              <a:buChar char="o"/>
            </a:pPr>
            <a:r>
              <a:rPr lang="nl-NL" sz="1600" dirty="0">
                <a:solidFill>
                  <a:srgbClr val="1F497D"/>
                </a:solidFill>
                <a:latin typeface="Calibri" panose="020F0502020204030204" pitchFamily="34" charset="0"/>
              </a:rPr>
              <a:t>Kapstokartikel t.b.v. restrisico’s op brandgevaar en vluchtveiligheid</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spTree>
    <p:extLst>
      <p:ext uri="{BB962C8B-B14F-4D97-AF65-F5344CB8AC3E}">
        <p14:creationId xmlns:p14="http://schemas.microsoft.com/office/powerpoint/2010/main" val="347248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7. Organisatie en gebruik</a:t>
            </a:r>
            <a:br>
              <a:rPr lang="nl-NL" b="1" dirty="0">
                <a:solidFill>
                  <a:schemeClr val="tx2"/>
                </a:solidFill>
                <a:latin typeface="Delicious-Roman"/>
              </a:rPr>
            </a:br>
            <a:endParaRPr lang="nl-NL" dirty="0"/>
          </a:p>
        </p:txBody>
      </p:sp>
      <p:sp>
        <p:nvSpPr>
          <p:cNvPr id="4" name="Rechthoek 3">
            <a:extLst>
              <a:ext uri="{FF2B5EF4-FFF2-40B4-BE49-F238E27FC236}">
                <a16:creationId xmlns:a16="http://schemas.microsoft.com/office/drawing/2014/main" id="{B82B9BF0-1896-45F2-B874-C5A360E70FB4}"/>
              </a:ext>
            </a:extLst>
          </p:cNvPr>
          <p:cNvSpPr/>
          <p:nvPr/>
        </p:nvSpPr>
        <p:spPr>
          <a:xfrm>
            <a:off x="1930485" y="1976365"/>
            <a:ext cx="6308843" cy="1815882"/>
          </a:xfrm>
          <a:prstGeom prst="rect">
            <a:avLst/>
          </a:prstGeom>
        </p:spPr>
        <p:txBody>
          <a:bodyPr wrap="square">
            <a:spAutoFit/>
          </a:bodyPr>
          <a:lstStyle/>
          <a:p>
            <a:pPr lvl="0" defTabSz="457200">
              <a:spcBef>
                <a:spcPct val="20000"/>
              </a:spcBef>
            </a:pPr>
            <a:r>
              <a:rPr lang="nl-NL" sz="1600" dirty="0">
                <a:solidFill>
                  <a:srgbClr val="1F497D"/>
                </a:solidFill>
                <a:latin typeface="Calibri" panose="020F0502020204030204" pitchFamily="34" charset="0"/>
              </a:rPr>
              <a:t>Brandbare opslag in het trappenhuis van een portiekflat.</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5" name="Afbeelding 4" descr="Afbeelding met muur, binnen, venster, vloer&#10;&#10;Beschrijving is gegenereerd met zeer hoge betrouwbaarheid">
            <a:extLst>
              <a:ext uri="{FF2B5EF4-FFF2-40B4-BE49-F238E27FC236}">
                <a16:creationId xmlns:a16="http://schemas.microsoft.com/office/drawing/2014/main" id="{0D4A4103-5ACF-4CFE-9311-860A706388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0484" y="2538304"/>
            <a:ext cx="3995644" cy="2996734"/>
          </a:xfrm>
          <a:prstGeom prst="rect">
            <a:avLst/>
          </a:prstGeom>
          <a:ln>
            <a:solidFill>
              <a:schemeClr val="accent1"/>
            </a:solidFill>
          </a:ln>
        </p:spPr>
      </p:pic>
      <p:pic>
        <p:nvPicPr>
          <p:cNvPr id="6" name="Afbeelding 5">
            <a:extLst>
              <a:ext uri="{FF2B5EF4-FFF2-40B4-BE49-F238E27FC236}">
                <a16:creationId xmlns:a16="http://schemas.microsoft.com/office/drawing/2014/main" id="{D76F8BE0-5779-4709-AA8F-434AF7DB33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2219" y="2536764"/>
            <a:ext cx="3995646" cy="2996734"/>
          </a:xfrm>
          <a:prstGeom prst="rect">
            <a:avLst/>
          </a:prstGeom>
          <a:ln>
            <a:solidFill>
              <a:schemeClr val="accent1"/>
            </a:solidFill>
          </a:ln>
        </p:spPr>
      </p:pic>
    </p:spTree>
    <p:extLst>
      <p:ext uri="{BB962C8B-B14F-4D97-AF65-F5344CB8AC3E}">
        <p14:creationId xmlns:p14="http://schemas.microsoft.com/office/powerpoint/2010/main" val="25553021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7. Organisatie en gebruik</a:t>
            </a:r>
            <a:br>
              <a:rPr lang="nl-NL" b="1" dirty="0">
                <a:solidFill>
                  <a:schemeClr val="tx2"/>
                </a:solidFill>
                <a:latin typeface="Delicious-Roman"/>
              </a:rPr>
            </a:br>
            <a:endParaRPr lang="nl-NL" dirty="0"/>
          </a:p>
        </p:txBody>
      </p:sp>
      <p:sp>
        <p:nvSpPr>
          <p:cNvPr id="4" name="Rechthoek 3">
            <a:extLst>
              <a:ext uri="{FF2B5EF4-FFF2-40B4-BE49-F238E27FC236}">
                <a16:creationId xmlns:a16="http://schemas.microsoft.com/office/drawing/2014/main" id="{B82B9BF0-1896-45F2-B874-C5A360E70FB4}"/>
              </a:ext>
            </a:extLst>
          </p:cNvPr>
          <p:cNvSpPr/>
          <p:nvPr/>
        </p:nvSpPr>
        <p:spPr>
          <a:xfrm>
            <a:off x="1930485" y="1976365"/>
            <a:ext cx="6308843" cy="1815882"/>
          </a:xfrm>
          <a:prstGeom prst="rect">
            <a:avLst/>
          </a:prstGeom>
        </p:spPr>
        <p:txBody>
          <a:bodyPr wrap="square">
            <a:spAutoFit/>
          </a:bodyPr>
          <a:lstStyle/>
          <a:p>
            <a:pPr lvl="0" defTabSz="457200">
              <a:spcBef>
                <a:spcPct val="20000"/>
              </a:spcBef>
            </a:pPr>
            <a:r>
              <a:rPr lang="nl-NL" sz="1600" dirty="0">
                <a:solidFill>
                  <a:srgbClr val="1F497D"/>
                </a:solidFill>
                <a:latin typeface="Calibri" panose="020F0502020204030204" pitchFamily="34" charset="0"/>
              </a:rPr>
              <a:t>Brandbare opslag in een meterkast van een woning.</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5" name="Afbeelding 4">
            <a:extLst>
              <a:ext uri="{FF2B5EF4-FFF2-40B4-BE49-F238E27FC236}">
                <a16:creationId xmlns:a16="http://schemas.microsoft.com/office/drawing/2014/main" id="{0D4A4103-5ACF-4CFE-9311-860A706388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0484" y="2538304"/>
            <a:ext cx="3995644" cy="2996733"/>
          </a:xfrm>
          <a:prstGeom prst="rect">
            <a:avLst/>
          </a:prstGeom>
          <a:ln>
            <a:solidFill>
              <a:schemeClr val="accent1"/>
            </a:solidFill>
          </a:ln>
        </p:spPr>
      </p:pic>
      <p:pic>
        <p:nvPicPr>
          <p:cNvPr id="6" name="Afbeelding 5">
            <a:extLst>
              <a:ext uri="{FF2B5EF4-FFF2-40B4-BE49-F238E27FC236}">
                <a16:creationId xmlns:a16="http://schemas.microsoft.com/office/drawing/2014/main" id="{D76F8BE0-5779-4709-AA8F-434AF7DB33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2219" y="2536764"/>
            <a:ext cx="3995645" cy="2996734"/>
          </a:xfrm>
          <a:prstGeom prst="rect">
            <a:avLst/>
          </a:prstGeom>
          <a:ln>
            <a:solidFill>
              <a:schemeClr val="accent1"/>
            </a:solidFill>
          </a:ln>
        </p:spPr>
      </p:pic>
    </p:spTree>
    <p:extLst>
      <p:ext uri="{BB962C8B-B14F-4D97-AF65-F5344CB8AC3E}">
        <p14:creationId xmlns:p14="http://schemas.microsoft.com/office/powerpoint/2010/main" val="41503109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7. Organisatie en gebruik</a:t>
            </a:r>
            <a:br>
              <a:rPr lang="nl-NL" b="1" dirty="0">
                <a:solidFill>
                  <a:schemeClr val="tx2"/>
                </a:solidFill>
                <a:latin typeface="Delicious-Roman"/>
              </a:rPr>
            </a:br>
            <a:endParaRPr lang="nl-NL" dirty="0"/>
          </a:p>
        </p:txBody>
      </p:sp>
      <p:sp>
        <p:nvSpPr>
          <p:cNvPr id="4" name="Rechthoek 3">
            <a:extLst>
              <a:ext uri="{FF2B5EF4-FFF2-40B4-BE49-F238E27FC236}">
                <a16:creationId xmlns:a16="http://schemas.microsoft.com/office/drawing/2014/main" id="{B82B9BF0-1896-45F2-B874-C5A360E70FB4}"/>
              </a:ext>
            </a:extLst>
          </p:cNvPr>
          <p:cNvSpPr/>
          <p:nvPr/>
        </p:nvSpPr>
        <p:spPr>
          <a:xfrm>
            <a:off x="1930485" y="1976365"/>
            <a:ext cx="6308843" cy="1815882"/>
          </a:xfrm>
          <a:prstGeom prst="rect">
            <a:avLst/>
          </a:prstGeom>
        </p:spPr>
        <p:txBody>
          <a:bodyPr wrap="square">
            <a:spAutoFit/>
          </a:bodyPr>
          <a:lstStyle/>
          <a:p>
            <a:pPr lvl="0" defTabSz="457200">
              <a:spcBef>
                <a:spcPct val="20000"/>
              </a:spcBef>
            </a:pPr>
            <a:r>
              <a:rPr lang="nl-NL" sz="1600" dirty="0">
                <a:solidFill>
                  <a:srgbClr val="1F497D"/>
                </a:solidFill>
                <a:latin typeface="Calibri" panose="020F0502020204030204" pitchFamily="34" charset="0"/>
              </a:rPr>
              <a:t>Nooduitgangen worden geblokkeerd.</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5" name="Afbeelding 4">
            <a:extLst>
              <a:ext uri="{FF2B5EF4-FFF2-40B4-BE49-F238E27FC236}">
                <a16:creationId xmlns:a16="http://schemas.microsoft.com/office/drawing/2014/main" id="{0D4A4103-5ACF-4CFE-9311-860A706388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0484" y="2538304"/>
            <a:ext cx="3995643" cy="2996733"/>
          </a:xfrm>
          <a:prstGeom prst="rect">
            <a:avLst/>
          </a:prstGeom>
          <a:ln>
            <a:solidFill>
              <a:schemeClr val="accent1"/>
            </a:solidFill>
          </a:ln>
        </p:spPr>
      </p:pic>
      <p:pic>
        <p:nvPicPr>
          <p:cNvPr id="6" name="Afbeelding 5">
            <a:extLst>
              <a:ext uri="{FF2B5EF4-FFF2-40B4-BE49-F238E27FC236}">
                <a16:creationId xmlns:a16="http://schemas.microsoft.com/office/drawing/2014/main" id="{D76F8BE0-5779-4709-AA8F-434AF7DB33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2219" y="2536764"/>
            <a:ext cx="3995645" cy="2996733"/>
          </a:xfrm>
          <a:prstGeom prst="rect">
            <a:avLst/>
          </a:prstGeom>
          <a:ln>
            <a:solidFill>
              <a:schemeClr val="accent1"/>
            </a:solidFill>
          </a:ln>
        </p:spPr>
      </p:pic>
    </p:spTree>
    <p:extLst>
      <p:ext uri="{BB962C8B-B14F-4D97-AF65-F5344CB8AC3E}">
        <p14:creationId xmlns:p14="http://schemas.microsoft.com/office/powerpoint/2010/main" val="42445805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29A239-F6B2-4657-A238-59F87C0AB336}"/>
              </a:ext>
            </a:extLst>
          </p:cNvPr>
          <p:cNvSpPr>
            <a:spLocks noGrp="1"/>
          </p:cNvSpPr>
          <p:nvPr>
            <p:ph type="title"/>
          </p:nvPr>
        </p:nvSpPr>
        <p:spPr>
          <a:xfrm>
            <a:off x="1930485" y="1441484"/>
            <a:ext cx="9163994" cy="821184"/>
          </a:xfrm>
        </p:spPr>
        <p:txBody>
          <a:bodyPr>
            <a:normAutofit fontScale="90000"/>
          </a:bodyPr>
          <a:lstStyle/>
          <a:p>
            <a:pPr algn="l"/>
            <a:r>
              <a:rPr lang="nl-NL" sz="3600" b="1" dirty="0">
                <a:solidFill>
                  <a:schemeClr val="tx2"/>
                </a:solidFill>
                <a:latin typeface="+mj-lt"/>
              </a:rPr>
              <a:t>7. Organisatie en gebruik</a:t>
            </a:r>
            <a:br>
              <a:rPr lang="nl-NL" b="1" dirty="0">
                <a:solidFill>
                  <a:schemeClr val="tx2"/>
                </a:solidFill>
                <a:latin typeface="Delicious-Roman"/>
              </a:rPr>
            </a:br>
            <a:endParaRPr lang="nl-NL" dirty="0"/>
          </a:p>
        </p:txBody>
      </p:sp>
      <p:sp>
        <p:nvSpPr>
          <p:cNvPr id="4" name="Rechthoek 3">
            <a:extLst>
              <a:ext uri="{FF2B5EF4-FFF2-40B4-BE49-F238E27FC236}">
                <a16:creationId xmlns:a16="http://schemas.microsoft.com/office/drawing/2014/main" id="{B82B9BF0-1896-45F2-B874-C5A360E70FB4}"/>
              </a:ext>
            </a:extLst>
          </p:cNvPr>
          <p:cNvSpPr/>
          <p:nvPr/>
        </p:nvSpPr>
        <p:spPr>
          <a:xfrm>
            <a:off x="1930485" y="1976365"/>
            <a:ext cx="6308843" cy="1815882"/>
          </a:xfrm>
          <a:prstGeom prst="rect">
            <a:avLst/>
          </a:prstGeom>
        </p:spPr>
        <p:txBody>
          <a:bodyPr wrap="square">
            <a:spAutoFit/>
          </a:bodyPr>
          <a:lstStyle/>
          <a:p>
            <a:pPr lvl="0" defTabSz="457200">
              <a:spcBef>
                <a:spcPct val="20000"/>
              </a:spcBef>
            </a:pPr>
            <a:r>
              <a:rPr lang="nl-NL" sz="1600" dirty="0">
                <a:solidFill>
                  <a:srgbClr val="1F497D"/>
                </a:solidFill>
                <a:latin typeface="Calibri" panose="020F0502020204030204" pitchFamily="34" charset="0"/>
              </a:rPr>
              <a:t>Brandwerende deuren worden in geopende stand gehouden.</a:t>
            </a: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lvl="0" defTabSz="457200">
              <a:spcBef>
                <a:spcPct val="20000"/>
              </a:spcBef>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a:p>
            <a:pPr marL="285750" lvl="0" indent="-285750" defTabSz="457200">
              <a:spcBef>
                <a:spcPct val="20000"/>
              </a:spcBef>
              <a:buFont typeface="Arial" panose="020B0604020202020204" pitchFamily="34" charset="0"/>
              <a:buChar char="•"/>
            </a:pPr>
            <a:endParaRPr lang="nl-NL" sz="1600" dirty="0">
              <a:solidFill>
                <a:srgbClr val="1F497D"/>
              </a:solidFill>
              <a:latin typeface="Calibri" panose="020F0502020204030204" pitchFamily="34" charset="0"/>
            </a:endParaRPr>
          </a:p>
        </p:txBody>
      </p:sp>
      <p:pic>
        <p:nvPicPr>
          <p:cNvPr id="5" name="Afbeelding 4">
            <a:extLst>
              <a:ext uri="{FF2B5EF4-FFF2-40B4-BE49-F238E27FC236}">
                <a16:creationId xmlns:a16="http://schemas.microsoft.com/office/drawing/2014/main" id="{0D4A4103-5ACF-4CFE-9311-860A706388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0484" y="2538304"/>
            <a:ext cx="3995643" cy="2996732"/>
          </a:xfrm>
          <a:prstGeom prst="rect">
            <a:avLst/>
          </a:prstGeom>
          <a:ln>
            <a:solidFill>
              <a:schemeClr val="accent1"/>
            </a:solidFill>
          </a:ln>
        </p:spPr>
      </p:pic>
      <p:pic>
        <p:nvPicPr>
          <p:cNvPr id="6" name="Afbeelding 5">
            <a:extLst>
              <a:ext uri="{FF2B5EF4-FFF2-40B4-BE49-F238E27FC236}">
                <a16:creationId xmlns:a16="http://schemas.microsoft.com/office/drawing/2014/main" id="{D76F8BE0-5779-4709-AA8F-434AF7DB33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2220" y="2536764"/>
            <a:ext cx="3995643" cy="2996733"/>
          </a:xfrm>
          <a:prstGeom prst="rect">
            <a:avLst/>
          </a:prstGeom>
          <a:ln>
            <a:solidFill>
              <a:schemeClr val="accent1"/>
            </a:solidFill>
          </a:ln>
        </p:spPr>
      </p:pic>
    </p:spTree>
    <p:extLst>
      <p:ext uri="{BB962C8B-B14F-4D97-AF65-F5344CB8AC3E}">
        <p14:creationId xmlns:p14="http://schemas.microsoft.com/office/powerpoint/2010/main" val="386489782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12788</TotalTime>
  <Words>5871</Words>
  <Application>Microsoft Office PowerPoint</Application>
  <PresentationFormat>Aangepast</PresentationFormat>
  <Paragraphs>1195</Paragraphs>
  <Slides>107</Slides>
  <Notes>105</Notes>
  <HiddenSlides>0</HiddenSlides>
  <MMClips>0</MMClips>
  <ScaleCrop>false</ScaleCrop>
  <HeadingPairs>
    <vt:vector size="8" baseType="variant">
      <vt:variant>
        <vt:lpstr>Gebruikte lettertypen</vt:lpstr>
      </vt:variant>
      <vt:variant>
        <vt:i4>5</vt:i4>
      </vt:variant>
      <vt:variant>
        <vt:lpstr>Thema</vt:lpstr>
      </vt:variant>
      <vt:variant>
        <vt:i4>1</vt:i4>
      </vt:variant>
      <vt:variant>
        <vt:lpstr>Ingesloten OLE-bronprogramma's</vt:lpstr>
      </vt:variant>
      <vt:variant>
        <vt:i4>1</vt:i4>
      </vt:variant>
      <vt:variant>
        <vt:lpstr>Diatitels</vt:lpstr>
      </vt:variant>
      <vt:variant>
        <vt:i4>107</vt:i4>
      </vt:variant>
    </vt:vector>
  </HeadingPairs>
  <TitlesOfParts>
    <vt:vector size="114" baseType="lpstr">
      <vt:lpstr>Arial</vt:lpstr>
      <vt:lpstr>Calibri</vt:lpstr>
      <vt:lpstr>Courier New</vt:lpstr>
      <vt:lpstr>Delicious-Roman</vt:lpstr>
      <vt:lpstr>Wingdings</vt:lpstr>
      <vt:lpstr>Custom Design</vt:lpstr>
      <vt:lpstr>Document</vt:lpstr>
      <vt:lpstr>PowerPoint-presentatie</vt:lpstr>
      <vt:lpstr>PowerPoint-presentatie</vt:lpstr>
      <vt:lpstr>Docent</vt:lpstr>
      <vt:lpstr>PowerPoint-presentatie</vt:lpstr>
      <vt:lpstr>2. Voorstelronde </vt:lpstr>
      <vt:lpstr>PowerPoint-presentatie</vt:lpstr>
      <vt:lpstr>3. Kennis over brand: Wat is brand? </vt:lpstr>
      <vt:lpstr>3. Wat is brand? </vt:lpstr>
      <vt:lpstr>3. Wat is brand? </vt:lpstr>
      <vt:lpstr>3. Wat is brand? </vt:lpstr>
      <vt:lpstr>3. Wat is brand? </vt:lpstr>
      <vt:lpstr>3. Wat is brand? </vt:lpstr>
      <vt:lpstr>3. Wat is brand? </vt:lpstr>
      <vt:lpstr>3. Wat is brand? </vt:lpstr>
      <vt:lpstr>3. Wat is brand? </vt:lpstr>
      <vt:lpstr>3. Wat is brand? </vt:lpstr>
      <vt:lpstr>3. Wat is brand? </vt:lpstr>
      <vt:lpstr>3. Wat is brand? </vt:lpstr>
      <vt:lpstr>3. Wat is brand? </vt:lpstr>
      <vt:lpstr>3. Wat is brand? </vt:lpstr>
      <vt:lpstr>3. Wat is brand? </vt:lpstr>
      <vt:lpstr>3. Wat is brand? </vt:lpstr>
      <vt:lpstr>3. Wat is brand? </vt:lpstr>
      <vt:lpstr>3. Wat is brand? </vt:lpstr>
      <vt:lpstr>4. Kennis over Wet- en regelgeving </vt:lpstr>
      <vt:lpstr>4. Wet- en regelgeving </vt:lpstr>
      <vt:lpstr>4. Wet- en regelgeving </vt:lpstr>
      <vt:lpstr>4. Wet- en regelgeving </vt:lpstr>
      <vt:lpstr>4. Wet- en regelgeving </vt:lpstr>
      <vt:lpstr>4. Wet- en regelgeving </vt:lpstr>
      <vt:lpstr>4. Wet- en regelgeving </vt:lpstr>
      <vt:lpstr>4. Wet- en regelgeving </vt:lpstr>
      <vt:lpstr>4. Wet- en regelgeving </vt:lpstr>
      <vt:lpstr>4. Wet- en regelgeving </vt:lpstr>
      <vt:lpstr>4. Wet- en regelgeving </vt:lpstr>
      <vt:lpstr>PowerPoint-presentatie</vt:lpstr>
      <vt:lpstr>5. Bouwkundig </vt:lpstr>
      <vt:lpstr>5. Bouwkundig </vt:lpstr>
      <vt:lpstr>5. Bouwkundig </vt:lpstr>
      <vt:lpstr>5. Bouwkundig </vt:lpstr>
      <vt:lpstr>5. Bouwkundig </vt:lpstr>
      <vt:lpstr>5. Bouwkundig </vt:lpstr>
      <vt:lpstr>5. Bouwkundig </vt:lpstr>
      <vt:lpstr>5. Bouwkundig </vt:lpstr>
      <vt:lpstr>5. Bouwkundig </vt:lpstr>
      <vt:lpstr>5. Bouwkundig </vt:lpstr>
      <vt:lpstr>5. Bouwkundig </vt:lpstr>
      <vt:lpstr>5. Bouwkundig </vt:lpstr>
      <vt:lpstr>5. Bouwkundig </vt:lpstr>
      <vt:lpstr>5. Bouwkundig </vt:lpstr>
      <vt:lpstr>PowerPoint-presentatie</vt:lpstr>
      <vt:lpstr>5. Bouwkundig </vt:lpstr>
      <vt:lpstr>5. Bouwkundig </vt:lpstr>
      <vt:lpstr>5. Bouwkundig </vt:lpstr>
      <vt:lpstr>5. Bouwkundig </vt:lpstr>
      <vt:lpstr>5. Bouwkundig </vt:lpstr>
      <vt:lpstr>5. Bouwkundig </vt:lpstr>
      <vt:lpstr>5. Bouwkundig </vt:lpstr>
      <vt:lpstr>5. Bouwkundig </vt:lpstr>
      <vt:lpstr>PowerPoint-presentatie</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6. Installatietechnisch </vt:lpstr>
      <vt:lpstr>PowerPoint-presentatie</vt:lpstr>
      <vt:lpstr>7. Organisatie en gebruik </vt:lpstr>
      <vt:lpstr>7. Organisatie en gebruik </vt:lpstr>
      <vt:lpstr>7. Organisatie en gebruik </vt:lpstr>
      <vt:lpstr>7. Organisatie en gebruik </vt:lpstr>
      <vt:lpstr>7. Organisatie en gebruik </vt:lpstr>
      <vt:lpstr>7. Organisatie en gebruik </vt:lpstr>
      <vt:lpstr>7. Organisatie en gebruik </vt:lpstr>
      <vt:lpstr>7. Organisatie en gebruik </vt:lpstr>
      <vt:lpstr>7. Organisatie en gebruik </vt:lpstr>
      <vt:lpstr>7. Organisatie en gebruik </vt:lpstr>
      <vt:lpstr>7. Organisatie en gebruik </vt:lpstr>
      <vt:lpstr>7. Organisatie en gebruik </vt:lpstr>
      <vt:lpstr>7. Organisatie en gebruik </vt:lpstr>
      <vt:lpstr>PowerPoint-presentatie</vt:lpstr>
      <vt:lpstr>8. Toelichting casus dag 2 </vt:lpstr>
      <vt:lpstr>8. Toelichting casus dag 2 </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jmitchell</dc:creator>
  <cp:keywords/>
  <dc:description/>
  <cp:lastModifiedBy>Jeffrey de la Mar</cp:lastModifiedBy>
  <cp:revision>654</cp:revision>
  <cp:lastPrinted>2017-04-04T10:08:20Z</cp:lastPrinted>
  <dcterms:created xsi:type="dcterms:W3CDTF">2013-04-11T18:19:50Z</dcterms:created>
  <dcterms:modified xsi:type="dcterms:W3CDTF">2024-10-18T12:03:32Z</dcterms:modified>
  <cp:category/>
</cp:coreProperties>
</file>